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20"/>
  </p:notesMasterIdLst>
  <p:sldIdLst>
    <p:sldId id="256" r:id="rId2"/>
    <p:sldId id="258" r:id="rId3"/>
    <p:sldId id="271" r:id="rId4"/>
    <p:sldId id="257" r:id="rId5"/>
    <p:sldId id="260" r:id="rId6"/>
    <p:sldId id="312" r:id="rId7"/>
    <p:sldId id="261" r:id="rId8"/>
    <p:sldId id="314" r:id="rId9"/>
    <p:sldId id="315" r:id="rId10"/>
    <p:sldId id="262" r:id="rId11"/>
    <p:sldId id="316" r:id="rId12"/>
    <p:sldId id="317" r:id="rId13"/>
    <p:sldId id="267" r:id="rId14"/>
    <p:sldId id="280" r:id="rId15"/>
    <p:sldId id="264" r:id="rId16"/>
    <p:sldId id="285" r:id="rId17"/>
    <p:sldId id="273" r:id="rId18"/>
    <p:sldId id="287" r:id="rId19"/>
  </p:sldIdLst>
  <p:sldSz cx="9144000" cy="5143500" type="screen16x9"/>
  <p:notesSz cx="6858000" cy="9144000"/>
  <p:embeddedFontLs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Prompt" panose="00000500000000000000" pitchFamily="2" charset="-34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Light" panose="02000000000000000000" pitchFamily="2" charset="0"/>
      <p:regular r:id="rId37"/>
      <p:bold r:id="rId38"/>
      <p:italic r:id="rId39"/>
      <p:boldItalic r:id="rId40"/>
    </p:embeddedFont>
    <p:embeddedFont>
      <p:font typeface="Roboto Slab" panose="020B0604020202020204" charset="0"/>
      <p:regular r:id="rId41"/>
      <p:bold r:id="rId42"/>
    </p:embeddedFont>
    <p:embeddedFont>
      <p:font typeface="Roboto Slab Black" panose="020B0604020202020204" charset="0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C58DAA-EBD2-4DA5-91AD-478997346CB8}" v="29" dt="2022-10-19T00:50:33.096"/>
  </p1510:revLst>
</p1510:revInfo>
</file>

<file path=ppt/tableStyles.xml><?xml version="1.0" encoding="utf-8"?>
<a:tblStyleLst xmlns:a="http://schemas.openxmlformats.org/drawingml/2006/main" def="{AEF9B076-EEE5-4EB0-A1A8-2172BFC9D91E}">
  <a:tblStyle styleId="{AEF9B076-EEE5-4EB0-A1A8-2172BFC9D9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heme" Target="theme/theme1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ilesh Vishnu" userId="b9faf3f9564418d6" providerId="LiveId" clId="{7F518C68-0E38-490E-8349-7D7D2567A178}"/>
    <pc:docChg chg="custSel modSld">
      <pc:chgData name="Akilesh Vishnu" userId="b9faf3f9564418d6" providerId="LiveId" clId="{7F518C68-0E38-490E-8349-7D7D2567A178}" dt="2022-10-19T02:16:44.478" v="341" actId="14100"/>
      <pc:docMkLst>
        <pc:docMk/>
      </pc:docMkLst>
      <pc:sldChg chg="modSp mod">
        <pc:chgData name="Akilesh Vishnu" userId="b9faf3f9564418d6" providerId="LiveId" clId="{7F518C68-0E38-490E-8349-7D7D2567A178}" dt="2022-10-19T02:08:52.825" v="24" actId="1076"/>
        <pc:sldMkLst>
          <pc:docMk/>
          <pc:sldMk cId="0" sldId="256"/>
        </pc:sldMkLst>
        <pc:spChg chg="mod">
          <ac:chgData name="Akilesh Vishnu" userId="b9faf3f9564418d6" providerId="LiveId" clId="{7F518C68-0E38-490E-8349-7D7D2567A178}" dt="2022-10-19T02:08:52.825" v="24" actId="1076"/>
          <ac:spMkLst>
            <pc:docMk/>
            <pc:sldMk cId="0" sldId="256"/>
            <ac:spMk id="579" creationId="{00000000-0000-0000-0000-000000000000}"/>
          </ac:spMkLst>
        </pc:spChg>
      </pc:sldChg>
      <pc:sldChg chg="modSp mod">
        <pc:chgData name="Akilesh Vishnu" userId="b9faf3f9564418d6" providerId="LiveId" clId="{7F518C68-0E38-490E-8349-7D7D2567A178}" dt="2022-10-19T02:16:44.478" v="341" actId="14100"/>
        <pc:sldMkLst>
          <pc:docMk/>
          <pc:sldMk cId="0" sldId="260"/>
        </pc:sldMkLst>
        <pc:spChg chg="mod">
          <ac:chgData name="Akilesh Vishnu" userId="b9faf3f9564418d6" providerId="LiveId" clId="{7F518C68-0E38-490E-8349-7D7D2567A178}" dt="2022-10-19T02:16:44.478" v="341" actId="14100"/>
          <ac:spMkLst>
            <pc:docMk/>
            <pc:sldMk cId="0" sldId="260"/>
            <ac:spMk id="2" creationId="{36F1A9D4-5927-F62C-B590-AC3F2305AC29}"/>
          </ac:spMkLst>
        </pc:spChg>
      </pc:sldChg>
      <pc:sldChg chg="modSp mod">
        <pc:chgData name="Akilesh Vishnu" userId="b9faf3f9564418d6" providerId="LiveId" clId="{7F518C68-0E38-490E-8349-7D7D2567A178}" dt="2022-10-19T02:16:23.401" v="339" actId="1035"/>
        <pc:sldMkLst>
          <pc:docMk/>
          <pc:sldMk cId="0" sldId="261"/>
        </pc:sldMkLst>
        <pc:spChg chg="mod">
          <ac:chgData name="Akilesh Vishnu" userId="b9faf3f9564418d6" providerId="LiveId" clId="{7F518C68-0E38-490E-8349-7D7D2567A178}" dt="2022-10-19T02:16:10.842" v="336" actId="14100"/>
          <ac:spMkLst>
            <pc:docMk/>
            <pc:sldMk cId="0" sldId="261"/>
            <ac:spMk id="3" creationId="{5B5F67AA-B3DD-963B-5B10-B807B0CF47F7}"/>
          </ac:spMkLst>
        </pc:spChg>
        <pc:picChg chg="mod">
          <ac:chgData name="Akilesh Vishnu" userId="b9faf3f9564418d6" providerId="LiveId" clId="{7F518C68-0E38-490E-8349-7D7D2567A178}" dt="2022-10-19T02:16:23.401" v="339" actId="1035"/>
          <ac:picMkLst>
            <pc:docMk/>
            <pc:sldMk cId="0" sldId="261"/>
            <ac:picMk id="690" creationId="{00000000-0000-0000-0000-000000000000}"/>
          </ac:picMkLst>
        </pc:picChg>
      </pc:sldChg>
      <pc:sldChg chg="modSp mod">
        <pc:chgData name="Akilesh Vishnu" userId="b9faf3f9564418d6" providerId="LiveId" clId="{7F518C68-0E38-490E-8349-7D7D2567A178}" dt="2022-10-19T02:16:00.513" v="335" actId="1035"/>
        <pc:sldMkLst>
          <pc:docMk/>
          <pc:sldMk cId="0" sldId="262"/>
        </pc:sldMkLst>
        <pc:spChg chg="mod">
          <ac:chgData name="Akilesh Vishnu" userId="b9faf3f9564418d6" providerId="LiveId" clId="{7F518C68-0E38-490E-8349-7D7D2567A178}" dt="2022-10-19T02:15:53.389" v="332" actId="14100"/>
          <ac:spMkLst>
            <pc:docMk/>
            <pc:sldMk cId="0" sldId="262"/>
            <ac:spMk id="2" creationId="{19560FD9-28C8-C9CC-B5DD-1057810E9958}"/>
          </ac:spMkLst>
        </pc:spChg>
        <pc:spChg chg="mod">
          <ac:chgData name="Akilesh Vishnu" userId="b9faf3f9564418d6" providerId="LiveId" clId="{7F518C68-0E38-490E-8349-7D7D2567A178}" dt="2022-10-19T02:13:58.272" v="316" actId="20577"/>
          <ac:spMkLst>
            <pc:docMk/>
            <pc:sldMk cId="0" sldId="262"/>
            <ac:spMk id="713" creationId="{00000000-0000-0000-0000-000000000000}"/>
          </ac:spMkLst>
        </pc:spChg>
        <pc:picChg chg="mod">
          <ac:chgData name="Akilesh Vishnu" userId="b9faf3f9564418d6" providerId="LiveId" clId="{7F518C68-0E38-490E-8349-7D7D2567A178}" dt="2022-10-19T02:16:00.513" v="335" actId="1035"/>
          <ac:picMkLst>
            <pc:docMk/>
            <pc:sldMk cId="0" sldId="262"/>
            <ac:picMk id="715" creationId="{00000000-0000-0000-0000-000000000000}"/>
          </ac:picMkLst>
        </pc:picChg>
      </pc:sldChg>
      <pc:sldChg chg="modSp mod">
        <pc:chgData name="Akilesh Vishnu" userId="b9faf3f9564418d6" providerId="LiveId" clId="{7F518C68-0E38-490E-8349-7D7D2567A178}" dt="2022-10-19T00:58:04.171" v="9" actId="115"/>
        <pc:sldMkLst>
          <pc:docMk/>
          <pc:sldMk cId="0" sldId="264"/>
        </pc:sldMkLst>
        <pc:spChg chg="mod">
          <ac:chgData name="Akilesh Vishnu" userId="b9faf3f9564418d6" providerId="LiveId" clId="{7F518C68-0E38-490E-8349-7D7D2567A178}" dt="2022-10-19T00:58:04.171" v="9" actId="115"/>
          <ac:spMkLst>
            <pc:docMk/>
            <pc:sldMk cId="0" sldId="264"/>
            <ac:spMk id="752" creationId="{00000000-0000-0000-0000-000000000000}"/>
          </ac:spMkLst>
        </pc:spChg>
      </pc:sldChg>
      <pc:sldChg chg="modSp mod">
        <pc:chgData name="Akilesh Vishnu" userId="b9faf3f9564418d6" providerId="LiveId" clId="{7F518C68-0E38-490E-8349-7D7D2567A178}" dt="2022-10-19T02:15:39.657" v="330" actId="14100"/>
        <pc:sldMkLst>
          <pc:docMk/>
          <pc:sldMk cId="0" sldId="267"/>
        </pc:sldMkLst>
        <pc:spChg chg="mod">
          <ac:chgData name="Akilesh Vishnu" userId="b9faf3f9564418d6" providerId="LiveId" clId="{7F518C68-0E38-490E-8349-7D7D2567A178}" dt="2022-10-19T02:15:39.657" v="330" actId="14100"/>
          <ac:spMkLst>
            <pc:docMk/>
            <pc:sldMk cId="0" sldId="267"/>
            <ac:spMk id="869" creationId="{00000000-0000-0000-0000-000000000000}"/>
          </ac:spMkLst>
        </pc:spChg>
        <pc:picChg chg="mod">
          <ac:chgData name="Akilesh Vishnu" userId="b9faf3f9564418d6" providerId="LiveId" clId="{7F518C68-0E38-490E-8349-7D7D2567A178}" dt="2022-10-19T02:15:30.744" v="328" actId="1076"/>
          <ac:picMkLst>
            <pc:docMk/>
            <pc:sldMk cId="0" sldId="267"/>
            <ac:picMk id="857" creationId="{00000000-0000-0000-0000-000000000000}"/>
          </ac:picMkLst>
        </pc:picChg>
      </pc:sldChg>
      <pc:sldChg chg="modSp mod">
        <pc:chgData name="Akilesh Vishnu" userId="b9faf3f9564418d6" providerId="LiveId" clId="{7F518C68-0E38-490E-8349-7D7D2567A178}" dt="2022-10-19T02:12:23.100" v="308" actId="20577"/>
        <pc:sldMkLst>
          <pc:docMk/>
          <pc:sldMk cId="2206345831" sldId="312"/>
        </pc:sldMkLst>
        <pc:spChg chg="mod">
          <ac:chgData name="Akilesh Vishnu" userId="b9faf3f9564418d6" providerId="LiveId" clId="{7F518C68-0E38-490E-8349-7D7D2567A178}" dt="2022-10-19T02:12:23.100" v="308" actId="20577"/>
          <ac:spMkLst>
            <pc:docMk/>
            <pc:sldMk cId="2206345831" sldId="312"/>
            <ac:spMk id="7" creationId="{B11AA68F-5416-49B3-2CA3-7A60BB461BD6}"/>
          </ac:spMkLst>
        </pc:spChg>
        <pc:picChg chg="mod">
          <ac:chgData name="Akilesh Vishnu" userId="b9faf3f9564418d6" providerId="LiveId" clId="{7F518C68-0E38-490E-8349-7D7D2567A178}" dt="2022-10-19T02:09:35.508" v="27" actId="1076"/>
          <ac:picMkLst>
            <pc:docMk/>
            <pc:sldMk cId="2206345831" sldId="312"/>
            <ac:picMk id="5" creationId="{29DA0789-5075-9FB5-564D-7159084798EA}"/>
          </ac:picMkLst>
        </pc:picChg>
      </pc:sldChg>
      <pc:sldChg chg="modSp mod">
        <pc:chgData name="Akilesh Vishnu" userId="b9faf3f9564418d6" providerId="LiveId" clId="{7F518C68-0E38-490E-8349-7D7D2567A178}" dt="2022-10-19T02:12:49.189" v="310" actId="1076"/>
        <pc:sldMkLst>
          <pc:docMk/>
          <pc:sldMk cId="410192382" sldId="314"/>
        </pc:sldMkLst>
        <pc:picChg chg="mod">
          <ac:chgData name="Akilesh Vishnu" userId="b9faf3f9564418d6" providerId="LiveId" clId="{7F518C68-0E38-490E-8349-7D7D2567A178}" dt="2022-10-19T02:12:49.189" v="310" actId="1076"/>
          <ac:picMkLst>
            <pc:docMk/>
            <pc:sldMk cId="410192382" sldId="314"/>
            <ac:picMk id="5" creationId="{EAA2BB8B-EF61-5B82-C319-7A94C62CE389}"/>
          </ac:picMkLst>
        </pc:picChg>
      </pc:sldChg>
      <pc:sldChg chg="modSp mod">
        <pc:chgData name="Akilesh Vishnu" userId="b9faf3f9564418d6" providerId="LiveId" clId="{7F518C68-0E38-490E-8349-7D7D2567A178}" dt="2022-10-19T02:13:27.823" v="313" actId="20577"/>
        <pc:sldMkLst>
          <pc:docMk/>
          <pc:sldMk cId="3036005569" sldId="315"/>
        </pc:sldMkLst>
        <pc:spChg chg="mod">
          <ac:chgData name="Akilesh Vishnu" userId="b9faf3f9564418d6" providerId="LiveId" clId="{7F518C68-0E38-490E-8349-7D7D2567A178}" dt="2022-10-19T02:13:27.823" v="313" actId="20577"/>
          <ac:spMkLst>
            <pc:docMk/>
            <pc:sldMk cId="3036005569" sldId="315"/>
            <ac:spMk id="6" creationId="{2637D03A-9B5C-4ED4-7C6A-CF55C5AAACC8}"/>
          </ac:spMkLst>
        </pc:spChg>
      </pc:sldChg>
      <pc:sldChg chg="modSp mod">
        <pc:chgData name="Akilesh Vishnu" userId="b9faf3f9564418d6" providerId="LiveId" clId="{7F518C68-0E38-490E-8349-7D7D2567A178}" dt="2022-10-19T02:15:02.146" v="325" actId="1076"/>
        <pc:sldMkLst>
          <pc:docMk/>
          <pc:sldMk cId="2063442591" sldId="317"/>
        </pc:sldMkLst>
        <pc:picChg chg="mod">
          <ac:chgData name="Akilesh Vishnu" userId="b9faf3f9564418d6" providerId="LiveId" clId="{7F518C68-0E38-490E-8349-7D7D2567A178}" dt="2022-10-19T02:14:56.156" v="324" actId="1076"/>
          <ac:picMkLst>
            <pc:docMk/>
            <pc:sldMk cId="2063442591" sldId="317"/>
            <ac:picMk id="5" creationId="{2BB46E77-7770-BDBC-1388-25F2CA51204F}"/>
          </ac:picMkLst>
        </pc:picChg>
        <pc:picChg chg="mod">
          <ac:chgData name="Akilesh Vishnu" userId="b9faf3f9564418d6" providerId="LiveId" clId="{7F518C68-0E38-490E-8349-7D7D2567A178}" dt="2022-10-19T02:15:02.146" v="325" actId="1076"/>
          <ac:picMkLst>
            <pc:docMk/>
            <pc:sldMk cId="2063442591" sldId="317"/>
            <ac:picMk id="7" creationId="{7AC964E4-833B-DB43-38B0-D26100356DC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63bb9ee4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63bb9ee4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6f1bce38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6f1bce38b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6f2a75a668_0_3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6f2a75a668_0_3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6f1bce38b0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6f1bce38b0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6ed1d3ee59_0_10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" name="Google Shape;1706;g6ed1d3ee59_0_10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93245cdb0e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93245cdb0e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6ed1d3ee59_0_10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6ed1d3ee59_0_10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8d6095421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8d6095421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6ed1d3ee59_0_10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6ed1d3ee59_0_10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8d6095421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8d6095421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6f1bce38b0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6f1bce38b0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928504b1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928504b1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6ed1d3ee59_0_10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6ed1d3ee59_0_10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2561650" y="1411517"/>
            <a:ext cx="4023600" cy="1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900" b="0">
                <a:solidFill>
                  <a:schemeClr val="dk1"/>
                </a:solidFill>
                <a:latin typeface="Roboto Slab Black"/>
                <a:ea typeface="Roboto Slab Black"/>
                <a:cs typeface="Roboto Slab Black"/>
                <a:sym typeface="Roboto Slab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33070" y="4316950"/>
            <a:ext cx="5469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152788" y="771863"/>
            <a:ext cx="2831320" cy="409158"/>
            <a:chOff x="2691475" y="475425"/>
            <a:chExt cx="2831320" cy="409158"/>
          </a:xfrm>
        </p:grpSpPr>
        <p:sp>
          <p:nvSpPr>
            <p:cNvPr id="12" name="Google Shape;12;p2"/>
            <p:cNvSpPr/>
            <p:nvPr/>
          </p:nvSpPr>
          <p:spPr>
            <a:xfrm>
              <a:off x="2954695" y="475789"/>
              <a:ext cx="1215006" cy="355176"/>
            </a:xfrm>
            <a:custGeom>
              <a:avLst/>
              <a:gdLst/>
              <a:ahLst/>
              <a:cxnLst/>
              <a:rect l="l" t="t" r="r" b="b"/>
              <a:pathLst>
                <a:path w="23361" h="6829" extrusionOk="0">
                  <a:moveTo>
                    <a:pt x="12561" y="351"/>
                  </a:moveTo>
                  <a:cubicBezTo>
                    <a:pt x="12636" y="351"/>
                    <a:pt x="12710" y="354"/>
                    <a:pt x="12785" y="360"/>
                  </a:cubicBezTo>
                  <a:cubicBezTo>
                    <a:pt x="14257" y="434"/>
                    <a:pt x="15741" y="1624"/>
                    <a:pt x="16097" y="3034"/>
                  </a:cubicBezTo>
                  <a:cubicBezTo>
                    <a:pt x="16171" y="3366"/>
                    <a:pt x="16109" y="3525"/>
                    <a:pt x="15778" y="3623"/>
                  </a:cubicBezTo>
                  <a:cubicBezTo>
                    <a:pt x="15111" y="3807"/>
                    <a:pt x="14433" y="3894"/>
                    <a:pt x="13754" y="3894"/>
                  </a:cubicBezTo>
                  <a:cubicBezTo>
                    <a:pt x="13709" y="3894"/>
                    <a:pt x="13664" y="3894"/>
                    <a:pt x="13619" y="3893"/>
                  </a:cubicBezTo>
                  <a:cubicBezTo>
                    <a:pt x="12920" y="3893"/>
                    <a:pt x="12245" y="3771"/>
                    <a:pt x="11582" y="3562"/>
                  </a:cubicBezTo>
                  <a:cubicBezTo>
                    <a:pt x="11202" y="3439"/>
                    <a:pt x="10846" y="3231"/>
                    <a:pt x="10552" y="2949"/>
                  </a:cubicBezTo>
                  <a:cubicBezTo>
                    <a:pt x="9975" y="2396"/>
                    <a:pt x="9987" y="1636"/>
                    <a:pt x="10589" y="1108"/>
                  </a:cubicBezTo>
                  <a:cubicBezTo>
                    <a:pt x="11134" y="619"/>
                    <a:pt x="11840" y="351"/>
                    <a:pt x="12561" y="351"/>
                  </a:cubicBezTo>
                  <a:close/>
                  <a:moveTo>
                    <a:pt x="12569" y="0"/>
                  </a:moveTo>
                  <a:cubicBezTo>
                    <a:pt x="11908" y="0"/>
                    <a:pt x="11254" y="179"/>
                    <a:pt x="10687" y="568"/>
                  </a:cubicBezTo>
                  <a:cubicBezTo>
                    <a:pt x="9448" y="1427"/>
                    <a:pt x="9472" y="2765"/>
                    <a:pt x="10748" y="3574"/>
                  </a:cubicBezTo>
                  <a:cubicBezTo>
                    <a:pt x="11411" y="3967"/>
                    <a:pt x="12159" y="4188"/>
                    <a:pt x="12920" y="4212"/>
                  </a:cubicBezTo>
                  <a:cubicBezTo>
                    <a:pt x="13229" y="4234"/>
                    <a:pt x="13538" y="4248"/>
                    <a:pt x="13846" y="4248"/>
                  </a:cubicBezTo>
                  <a:cubicBezTo>
                    <a:pt x="14600" y="4248"/>
                    <a:pt x="15352" y="4163"/>
                    <a:pt x="16109" y="3893"/>
                  </a:cubicBezTo>
                  <a:lnTo>
                    <a:pt x="16109" y="3893"/>
                  </a:lnTo>
                  <a:cubicBezTo>
                    <a:pt x="16109" y="4040"/>
                    <a:pt x="16109" y="4090"/>
                    <a:pt x="16085" y="4139"/>
                  </a:cubicBezTo>
                  <a:cubicBezTo>
                    <a:pt x="15840" y="5181"/>
                    <a:pt x="15030" y="5611"/>
                    <a:pt x="14110" y="5856"/>
                  </a:cubicBezTo>
                  <a:cubicBezTo>
                    <a:pt x="13728" y="5962"/>
                    <a:pt x="13353" y="6012"/>
                    <a:pt x="12985" y="6012"/>
                  </a:cubicBezTo>
                  <a:cubicBezTo>
                    <a:pt x="12029" y="6012"/>
                    <a:pt x="11124" y="5675"/>
                    <a:pt x="10282" y="5108"/>
                  </a:cubicBezTo>
                  <a:cubicBezTo>
                    <a:pt x="9398" y="4531"/>
                    <a:pt x="8527" y="3906"/>
                    <a:pt x="7644" y="3329"/>
                  </a:cubicBezTo>
                  <a:cubicBezTo>
                    <a:pt x="6822" y="2789"/>
                    <a:pt x="6086" y="2139"/>
                    <a:pt x="5166" y="1746"/>
                  </a:cubicBezTo>
                  <a:cubicBezTo>
                    <a:pt x="4670" y="1531"/>
                    <a:pt x="4167" y="1430"/>
                    <a:pt x="3680" y="1430"/>
                  </a:cubicBezTo>
                  <a:cubicBezTo>
                    <a:pt x="2169" y="1430"/>
                    <a:pt x="821" y="2410"/>
                    <a:pt x="356" y="4016"/>
                  </a:cubicBezTo>
                  <a:cubicBezTo>
                    <a:pt x="1" y="5267"/>
                    <a:pt x="504" y="6286"/>
                    <a:pt x="1694" y="6727"/>
                  </a:cubicBezTo>
                  <a:cubicBezTo>
                    <a:pt x="1878" y="6795"/>
                    <a:pt x="2055" y="6828"/>
                    <a:pt x="2223" y="6828"/>
                  </a:cubicBezTo>
                  <a:cubicBezTo>
                    <a:pt x="2636" y="6828"/>
                    <a:pt x="2990" y="6625"/>
                    <a:pt x="3252" y="6224"/>
                  </a:cubicBezTo>
                  <a:cubicBezTo>
                    <a:pt x="3608" y="5660"/>
                    <a:pt x="3510" y="5047"/>
                    <a:pt x="3338" y="4458"/>
                  </a:cubicBezTo>
                  <a:cubicBezTo>
                    <a:pt x="3295" y="4307"/>
                    <a:pt x="3156" y="4193"/>
                    <a:pt x="2999" y="4193"/>
                  </a:cubicBezTo>
                  <a:cubicBezTo>
                    <a:pt x="2977" y="4193"/>
                    <a:pt x="2955" y="4196"/>
                    <a:pt x="2933" y="4200"/>
                  </a:cubicBezTo>
                  <a:cubicBezTo>
                    <a:pt x="2798" y="4200"/>
                    <a:pt x="2700" y="4298"/>
                    <a:pt x="2663" y="4421"/>
                  </a:cubicBezTo>
                  <a:cubicBezTo>
                    <a:pt x="2626" y="4556"/>
                    <a:pt x="2712" y="4642"/>
                    <a:pt x="2822" y="4728"/>
                  </a:cubicBezTo>
                  <a:cubicBezTo>
                    <a:pt x="3105" y="4936"/>
                    <a:pt x="3203" y="5415"/>
                    <a:pt x="3043" y="5819"/>
                  </a:cubicBezTo>
                  <a:cubicBezTo>
                    <a:pt x="2917" y="6187"/>
                    <a:pt x="2565" y="6436"/>
                    <a:pt x="2178" y="6436"/>
                  </a:cubicBezTo>
                  <a:cubicBezTo>
                    <a:pt x="2152" y="6436"/>
                    <a:pt x="2125" y="6435"/>
                    <a:pt x="2099" y="6433"/>
                  </a:cubicBezTo>
                  <a:cubicBezTo>
                    <a:pt x="1362" y="6347"/>
                    <a:pt x="774" y="5770"/>
                    <a:pt x="663" y="5047"/>
                  </a:cubicBezTo>
                  <a:cubicBezTo>
                    <a:pt x="467" y="3587"/>
                    <a:pt x="1964" y="1844"/>
                    <a:pt x="3448" y="1771"/>
                  </a:cubicBezTo>
                  <a:cubicBezTo>
                    <a:pt x="3516" y="1766"/>
                    <a:pt x="3584" y="1764"/>
                    <a:pt x="3650" y="1764"/>
                  </a:cubicBezTo>
                  <a:cubicBezTo>
                    <a:pt x="4519" y="1764"/>
                    <a:pt x="5258" y="2126"/>
                    <a:pt x="5976" y="2605"/>
                  </a:cubicBezTo>
                  <a:cubicBezTo>
                    <a:pt x="7018" y="3317"/>
                    <a:pt x="8049" y="4040"/>
                    <a:pt x="9092" y="4764"/>
                  </a:cubicBezTo>
                  <a:cubicBezTo>
                    <a:pt x="9852" y="5280"/>
                    <a:pt x="10601" y="5819"/>
                    <a:pt x="11496" y="6102"/>
                  </a:cubicBezTo>
                  <a:cubicBezTo>
                    <a:pt x="12039" y="6272"/>
                    <a:pt x="12578" y="6367"/>
                    <a:pt x="13107" y="6367"/>
                  </a:cubicBezTo>
                  <a:cubicBezTo>
                    <a:pt x="13870" y="6367"/>
                    <a:pt x="14614" y="6170"/>
                    <a:pt x="15324" y="5721"/>
                  </a:cubicBezTo>
                  <a:cubicBezTo>
                    <a:pt x="15962" y="5341"/>
                    <a:pt x="16392" y="4813"/>
                    <a:pt x="16478" y="4053"/>
                  </a:cubicBezTo>
                  <a:cubicBezTo>
                    <a:pt x="16490" y="3832"/>
                    <a:pt x="16625" y="3636"/>
                    <a:pt x="16833" y="3550"/>
                  </a:cubicBezTo>
                  <a:cubicBezTo>
                    <a:pt x="17557" y="3133"/>
                    <a:pt x="18207" y="2568"/>
                    <a:pt x="18723" y="1893"/>
                  </a:cubicBezTo>
                  <a:cubicBezTo>
                    <a:pt x="18796" y="1795"/>
                    <a:pt x="18833" y="1636"/>
                    <a:pt x="19042" y="1611"/>
                  </a:cubicBezTo>
                  <a:lnTo>
                    <a:pt x="19042" y="2262"/>
                  </a:lnTo>
                  <a:cubicBezTo>
                    <a:pt x="19054" y="3317"/>
                    <a:pt x="19618" y="4163"/>
                    <a:pt x="20477" y="4396"/>
                  </a:cubicBezTo>
                  <a:cubicBezTo>
                    <a:pt x="20695" y="4459"/>
                    <a:pt x="20918" y="4490"/>
                    <a:pt x="21138" y="4490"/>
                  </a:cubicBezTo>
                  <a:cubicBezTo>
                    <a:pt x="21945" y="4490"/>
                    <a:pt x="22723" y="4082"/>
                    <a:pt x="23176" y="3378"/>
                  </a:cubicBezTo>
                  <a:cubicBezTo>
                    <a:pt x="23299" y="3218"/>
                    <a:pt x="23360" y="3010"/>
                    <a:pt x="23360" y="2814"/>
                  </a:cubicBezTo>
                  <a:cubicBezTo>
                    <a:pt x="23338" y="2623"/>
                    <a:pt x="23285" y="2453"/>
                    <a:pt x="23079" y="2453"/>
                  </a:cubicBezTo>
                  <a:cubicBezTo>
                    <a:pt x="23060" y="2453"/>
                    <a:pt x="23039" y="2455"/>
                    <a:pt x="23017" y="2458"/>
                  </a:cubicBezTo>
                  <a:cubicBezTo>
                    <a:pt x="22759" y="2482"/>
                    <a:pt x="22685" y="2679"/>
                    <a:pt x="22759" y="2900"/>
                  </a:cubicBezTo>
                  <a:cubicBezTo>
                    <a:pt x="22820" y="3059"/>
                    <a:pt x="22882" y="3169"/>
                    <a:pt x="22759" y="3329"/>
                  </a:cubicBezTo>
                  <a:cubicBezTo>
                    <a:pt x="22438" y="3810"/>
                    <a:pt x="21773" y="4111"/>
                    <a:pt x="21112" y="4111"/>
                  </a:cubicBezTo>
                  <a:cubicBezTo>
                    <a:pt x="20964" y="4111"/>
                    <a:pt x="20817" y="4096"/>
                    <a:pt x="20673" y="4065"/>
                  </a:cubicBezTo>
                  <a:cubicBezTo>
                    <a:pt x="20023" y="3918"/>
                    <a:pt x="19545" y="3366"/>
                    <a:pt x="19447" y="2630"/>
                  </a:cubicBezTo>
                  <a:cubicBezTo>
                    <a:pt x="19410" y="2372"/>
                    <a:pt x="19397" y="2127"/>
                    <a:pt x="19410" y="1881"/>
                  </a:cubicBezTo>
                  <a:cubicBezTo>
                    <a:pt x="19422" y="1476"/>
                    <a:pt x="19483" y="1071"/>
                    <a:pt x="19618" y="691"/>
                  </a:cubicBezTo>
                  <a:cubicBezTo>
                    <a:pt x="19655" y="556"/>
                    <a:pt x="19692" y="384"/>
                    <a:pt x="19532" y="311"/>
                  </a:cubicBezTo>
                  <a:cubicBezTo>
                    <a:pt x="19491" y="289"/>
                    <a:pt x="19453" y="279"/>
                    <a:pt x="19419" y="279"/>
                  </a:cubicBezTo>
                  <a:cubicBezTo>
                    <a:pt x="19304" y="279"/>
                    <a:pt x="19231" y="391"/>
                    <a:pt x="19164" y="495"/>
                  </a:cubicBezTo>
                  <a:cubicBezTo>
                    <a:pt x="19054" y="642"/>
                    <a:pt x="18980" y="814"/>
                    <a:pt x="18882" y="986"/>
                  </a:cubicBezTo>
                  <a:cubicBezTo>
                    <a:pt x="18342" y="1943"/>
                    <a:pt x="17545" y="2728"/>
                    <a:pt x="16576" y="3268"/>
                  </a:cubicBezTo>
                  <a:cubicBezTo>
                    <a:pt x="16441" y="3133"/>
                    <a:pt x="16465" y="2998"/>
                    <a:pt x="16428" y="2887"/>
                  </a:cubicBezTo>
                  <a:cubicBezTo>
                    <a:pt x="15954" y="1138"/>
                    <a:pt x="14239" y="0"/>
                    <a:pt x="1256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043931" y="475425"/>
              <a:ext cx="1214954" cy="355124"/>
            </a:xfrm>
            <a:custGeom>
              <a:avLst/>
              <a:gdLst/>
              <a:ahLst/>
              <a:cxnLst/>
              <a:rect l="l" t="t" r="r" b="b"/>
              <a:pathLst>
                <a:path w="23360" h="6828" extrusionOk="0">
                  <a:moveTo>
                    <a:pt x="10811" y="371"/>
                  </a:moveTo>
                  <a:cubicBezTo>
                    <a:pt x="11533" y="371"/>
                    <a:pt x="12239" y="638"/>
                    <a:pt x="12784" y="1128"/>
                  </a:cubicBezTo>
                  <a:cubicBezTo>
                    <a:pt x="13385" y="1643"/>
                    <a:pt x="13398" y="2403"/>
                    <a:pt x="12833" y="2968"/>
                  </a:cubicBezTo>
                  <a:cubicBezTo>
                    <a:pt x="12527" y="3238"/>
                    <a:pt x="12171" y="3446"/>
                    <a:pt x="11791" y="3581"/>
                  </a:cubicBezTo>
                  <a:cubicBezTo>
                    <a:pt x="11128" y="3790"/>
                    <a:pt x="10453" y="3900"/>
                    <a:pt x="9766" y="3913"/>
                  </a:cubicBezTo>
                  <a:cubicBezTo>
                    <a:pt x="9725" y="3913"/>
                    <a:pt x="9684" y="3914"/>
                    <a:pt x="9643" y="3914"/>
                  </a:cubicBezTo>
                  <a:cubicBezTo>
                    <a:pt x="8949" y="3914"/>
                    <a:pt x="8267" y="3816"/>
                    <a:pt x="7595" y="3630"/>
                  </a:cubicBezTo>
                  <a:cubicBezTo>
                    <a:pt x="7276" y="3544"/>
                    <a:pt x="7202" y="3373"/>
                    <a:pt x="7276" y="3054"/>
                  </a:cubicBezTo>
                  <a:cubicBezTo>
                    <a:pt x="7631" y="1643"/>
                    <a:pt x="9116" y="441"/>
                    <a:pt x="10588" y="379"/>
                  </a:cubicBezTo>
                  <a:cubicBezTo>
                    <a:pt x="10663" y="373"/>
                    <a:pt x="10737" y="371"/>
                    <a:pt x="10811" y="371"/>
                  </a:cubicBezTo>
                  <a:close/>
                  <a:moveTo>
                    <a:pt x="10791" y="0"/>
                  </a:moveTo>
                  <a:cubicBezTo>
                    <a:pt x="9118" y="0"/>
                    <a:pt x="7398" y="1132"/>
                    <a:pt x="6932" y="2882"/>
                  </a:cubicBezTo>
                  <a:cubicBezTo>
                    <a:pt x="6908" y="2992"/>
                    <a:pt x="6932" y="3127"/>
                    <a:pt x="6773" y="3262"/>
                  </a:cubicBezTo>
                  <a:cubicBezTo>
                    <a:pt x="5816" y="2722"/>
                    <a:pt x="5018" y="1937"/>
                    <a:pt x="4478" y="980"/>
                  </a:cubicBezTo>
                  <a:cubicBezTo>
                    <a:pt x="4380" y="809"/>
                    <a:pt x="4307" y="637"/>
                    <a:pt x="4196" y="490"/>
                  </a:cubicBezTo>
                  <a:cubicBezTo>
                    <a:pt x="4130" y="385"/>
                    <a:pt x="4049" y="274"/>
                    <a:pt x="3930" y="274"/>
                  </a:cubicBezTo>
                  <a:cubicBezTo>
                    <a:pt x="3896" y="274"/>
                    <a:pt x="3858" y="283"/>
                    <a:pt x="3816" y="306"/>
                  </a:cubicBezTo>
                  <a:cubicBezTo>
                    <a:pt x="3669" y="379"/>
                    <a:pt x="3705" y="551"/>
                    <a:pt x="3742" y="686"/>
                  </a:cubicBezTo>
                  <a:cubicBezTo>
                    <a:pt x="3877" y="1066"/>
                    <a:pt x="3939" y="1471"/>
                    <a:pt x="3951" y="1876"/>
                  </a:cubicBezTo>
                  <a:cubicBezTo>
                    <a:pt x="3963" y="2121"/>
                    <a:pt x="3951" y="2379"/>
                    <a:pt x="3926" y="2624"/>
                  </a:cubicBezTo>
                  <a:cubicBezTo>
                    <a:pt x="3816" y="3360"/>
                    <a:pt x="3337" y="3925"/>
                    <a:pt x="2699" y="4072"/>
                  </a:cubicBezTo>
                  <a:cubicBezTo>
                    <a:pt x="2559" y="4103"/>
                    <a:pt x="2414" y="4117"/>
                    <a:pt x="2269" y="4117"/>
                  </a:cubicBezTo>
                  <a:cubicBezTo>
                    <a:pt x="1602" y="4117"/>
                    <a:pt x="924" y="3809"/>
                    <a:pt x="601" y="3336"/>
                  </a:cubicBezTo>
                  <a:cubicBezTo>
                    <a:pt x="491" y="3176"/>
                    <a:pt x="552" y="3054"/>
                    <a:pt x="601" y="2907"/>
                  </a:cubicBezTo>
                  <a:cubicBezTo>
                    <a:pt x="675" y="2673"/>
                    <a:pt x="577" y="2477"/>
                    <a:pt x="344" y="2453"/>
                  </a:cubicBezTo>
                  <a:cubicBezTo>
                    <a:pt x="330" y="2451"/>
                    <a:pt x="316" y="2450"/>
                    <a:pt x="303" y="2450"/>
                  </a:cubicBezTo>
                  <a:cubicBezTo>
                    <a:pt x="101" y="2450"/>
                    <a:pt x="23" y="2624"/>
                    <a:pt x="0" y="2808"/>
                  </a:cubicBezTo>
                  <a:cubicBezTo>
                    <a:pt x="0" y="3017"/>
                    <a:pt x="62" y="3213"/>
                    <a:pt x="184" y="3385"/>
                  </a:cubicBezTo>
                  <a:cubicBezTo>
                    <a:pt x="637" y="4089"/>
                    <a:pt x="1416" y="4497"/>
                    <a:pt x="2223" y="4497"/>
                  </a:cubicBezTo>
                  <a:cubicBezTo>
                    <a:pt x="2443" y="4497"/>
                    <a:pt x="2665" y="4466"/>
                    <a:pt x="2883" y="4403"/>
                  </a:cubicBezTo>
                  <a:cubicBezTo>
                    <a:pt x="3742" y="4158"/>
                    <a:pt x="4307" y="3324"/>
                    <a:pt x="4319" y="2269"/>
                  </a:cubicBezTo>
                  <a:lnTo>
                    <a:pt x="4319" y="1618"/>
                  </a:lnTo>
                  <a:cubicBezTo>
                    <a:pt x="4527" y="1643"/>
                    <a:pt x="4564" y="1790"/>
                    <a:pt x="4650" y="1900"/>
                  </a:cubicBezTo>
                  <a:cubicBezTo>
                    <a:pt x="5153" y="2575"/>
                    <a:pt x="5803" y="3127"/>
                    <a:pt x="6540" y="3557"/>
                  </a:cubicBezTo>
                  <a:cubicBezTo>
                    <a:pt x="6736" y="3643"/>
                    <a:pt x="6871" y="3827"/>
                    <a:pt x="6883" y="4047"/>
                  </a:cubicBezTo>
                  <a:cubicBezTo>
                    <a:pt x="6957" y="4808"/>
                    <a:pt x="7398" y="5336"/>
                    <a:pt x="8036" y="5728"/>
                  </a:cubicBezTo>
                  <a:cubicBezTo>
                    <a:pt x="8765" y="6173"/>
                    <a:pt x="9511" y="6371"/>
                    <a:pt x="10274" y="6371"/>
                  </a:cubicBezTo>
                  <a:cubicBezTo>
                    <a:pt x="10796" y="6371"/>
                    <a:pt x="11326" y="6278"/>
                    <a:pt x="11864" y="6109"/>
                  </a:cubicBezTo>
                  <a:cubicBezTo>
                    <a:pt x="12760" y="5826"/>
                    <a:pt x="13508" y="5287"/>
                    <a:pt x="14269" y="4759"/>
                  </a:cubicBezTo>
                  <a:cubicBezTo>
                    <a:pt x="15312" y="4047"/>
                    <a:pt x="16342" y="3324"/>
                    <a:pt x="17397" y="2612"/>
                  </a:cubicBezTo>
                  <a:cubicBezTo>
                    <a:pt x="18102" y="2127"/>
                    <a:pt x="18861" y="1761"/>
                    <a:pt x="19746" y="1761"/>
                  </a:cubicBezTo>
                  <a:cubicBezTo>
                    <a:pt x="19801" y="1761"/>
                    <a:pt x="19857" y="1763"/>
                    <a:pt x="19912" y="1766"/>
                  </a:cubicBezTo>
                  <a:cubicBezTo>
                    <a:pt x="21409" y="1851"/>
                    <a:pt x="22894" y="3594"/>
                    <a:pt x="22697" y="5041"/>
                  </a:cubicBezTo>
                  <a:cubicBezTo>
                    <a:pt x="22587" y="5777"/>
                    <a:pt x="21998" y="6354"/>
                    <a:pt x="21262" y="6440"/>
                  </a:cubicBezTo>
                  <a:cubicBezTo>
                    <a:pt x="21235" y="6442"/>
                    <a:pt x="21209" y="6443"/>
                    <a:pt x="21183" y="6443"/>
                  </a:cubicBezTo>
                  <a:cubicBezTo>
                    <a:pt x="20796" y="6443"/>
                    <a:pt x="20444" y="6194"/>
                    <a:pt x="20317" y="5826"/>
                  </a:cubicBezTo>
                  <a:cubicBezTo>
                    <a:pt x="20158" y="5422"/>
                    <a:pt x="20256" y="4931"/>
                    <a:pt x="20538" y="4735"/>
                  </a:cubicBezTo>
                  <a:cubicBezTo>
                    <a:pt x="20661" y="4661"/>
                    <a:pt x="20734" y="4563"/>
                    <a:pt x="20698" y="4428"/>
                  </a:cubicBezTo>
                  <a:cubicBezTo>
                    <a:pt x="20661" y="4293"/>
                    <a:pt x="20550" y="4207"/>
                    <a:pt x="20428" y="4195"/>
                  </a:cubicBezTo>
                  <a:cubicBezTo>
                    <a:pt x="20411" y="4192"/>
                    <a:pt x="20394" y="4191"/>
                    <a:pt x="20377" y="4191"/>
                  </a:cubicBezTo>
                  <a:cubicBezTo>
                    <a:pt x="20213" y="4191"/>
                    <a:pt x="20067" y="4298"/>
                    <a:pt x="20023" y="4465"/>
                  </a:cubicBezTo>
                  <a:cubicBezTo>
                    <a:pt x="19851" y="5054"/>
                    <a:pt x="19753" y="5667"/>
                    <a:pt x="20109" y="6219"/>
                  </a:cubicBezTo>
                  <a:cubicBezTo>
                    <a:pt x="20364" y="6625"/>
                    <a:pt x="20734" y="6827"/>
                    <a:pt x="21154" y="6827"/>
                  </a:cubicBezTo>
                  <a:cubicBezTo>
                    <a:pt x="21319" y="6827"/>
                    <a:pt x="21491" y="6796"/>
                    <a:pt x="21667" y="6734"/>
                  </a:cubicBezTo>
                  <a:cubicBezTo>
                    <a:pt x="22845" y="6293"/>
                    <a:pt x="23360" y="5262"/>
                    <a:pt x="23004" y="4023"/>
                  </a:cubicBezTo>
                  <a:cubicBezTo>
                    <a:pt x="22529" y="2413"/>
                    <a:pt x="21179" y="1431"/>
                    <a:pt x="19666" y="1431"/>
                  </a:cubicBezTo>
                  <a:cubicBezTo>
                    <a:pt x="19185" y="1431"/>
                    <a:pt x="18687" y="1531"/>
                    <a:pt x="18195" y="1741"/>
                  </a:cubicBezTo>
                  <a:cubicBezTo>
                    <a:pt x="17287" y="2134"/>
                    <a:pt x="16539" y="2784"/>
                    <a:pt x="15717" y="3324"/>
                  </a:cubicBezTo>
                  <a:cubicBezTo>
                    <a:pt x="14833" y="3913"/>
                    <a:pt x="13962" y="4526"/>
                    <a:pt x="13079" y="5115"/>
                  </a:cubicBezTo>
                  <a:cubicBezTo>
                    <a:pt x="12223" y="5676"/>
                    <a:pt x="11315" y="6011"/>
                    <a:pt x="10356" y="6011"/>
                  </a:cubicBezTo>
                  <a:cubicBezTo>
                    <a:pt x="9995" y="6011"/>
                    <a:pt x="9627" y="5964"/>
                    <a:pt x="9251" y="5863"/>
                  </a:cubicBezTo>
                  <a:cubicBezTo>
                    <a:pt x="8343" y="5618"/>
                    <a:pt x="7521" y="5188"/>
                    <a:pt x="7276" y="4146"/>
                  </a:cubicBezTo>
                  <a:cubicBezTo>
                    <a:pt x="7263" y="4060"/>
                    <a:pt x="7251" y="3974"/>
                    <a:pt x="7251" y="3888"/>
                  </a:cubicBezTo>
                  <a:lnTo>
                    <a:pt x="7251" y="3888"/>
                  </a:lnTo>
                  <a:cubicBezTo>
                    <a:pt x="8009" y="4158"/>
                    <a:pt x="8760" y="4242"/>
                    <a:pt x="9514" y="4242"/>
                  </a:cubicBezTo>
                  <a:cubicBezTo>
                    <a:pt x="9822" y="4242"/>
                    <a:pt x="10131" y="4228"/>
                    <a:pt x="10441" y="4207"/>
                  </a:cubicBezTo>
                  <a:cubicBezTo>
                    <a:pt x="11202" y="4182"/>
                    <a:pt x="11950" y="3962"/>
                    <a:pt x="12613" y="3569"/>
                  </a:cubicBezTo>
                  <a:cubicBezTo>
                    <a:pt x="13888" y="2772"/>
                    <a:pt x="13913" y="1422"/>
                    <a:pt x="12674" y="563"/>
                  </a:cubicBezTo>
                  <a:cubicBezTo>
                    <a:pt x="12107" y="177"/>
                    <a:pt x="11453" y="0"/>
                    <a:pt x="1079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91475" y="872777"/>
              <a:ext cx="2831320" cy="11806"/>
            </a:xfrm>
            <a:custGeom>
              <a:avLst/>
              <a:gdLst/>
              <a:ahLst/>
              <a:cxnLst/>
              <a:rect l="l" t="t" r="r" b="b"/>
              <a:pathLst>
                <a:path w="54438" h="227" extrusionOk="0">
                  <a:moveTo>
                    <a:pt x="113" y="1"/>
                  </a:moveTo>
                  <a:cubicBezTo>
                    <a:pt x="3" y="1"/>
                    <a:pt x="0" y="226"/>
                    <a:pt x="106" y="226"/>
                  </a:cubicBezTo>
                  <a:cubicBezTo>
                    <a:pt x="114" y="226"/>
                    <a:pt x="121" y="225"/>
                    <a:pt x="130" y="223"/>
                  </a:cubicBezTo>
                  <a:lnTo>
                    <a:pt x="54308" y="223"/>
                  </a:lnTo>
                  <a:cubicBezTo>
                    <a:pt x="54316" y="225"/>
                    <a:pt x="54324" y="226"/>
                    <a:pt x="54332" y="226"/>
                  </a:cubicBezTo>
                  <a:cubicBezTo>
                    <a:pt x="54438" y="226"/>
                    <a:pt x="54435" y="1"/>
                    <a:pt x="54324" y="1"/>
                  </a:cubicBezTo>
                  <a:cubicBezTo>
                    <a:pt x="54319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3152788" y="3505340"/>
            <a:ext cx="2831320" cy="409214"/>
            <a:chOff x="3156342" y="3913715"/>
            <a:chExt cx="2831320" cy="409214"/>
          </a:xfrm>
        </p:grpSpPr>
        <p:sp>
          <p:nvSpPr>
            <p:cNvPr id="16" name="Google Shape;16;p2"/>
            <p:cNvSpPr/>
            <p:nvPr/>
          </p:nvSpPr>
          <p:spPr>
            <a:xfrm>
              <a:off x="4509422" y="3967285"/>
              <a:ext cx="1215006" cy="355592"/>
            </a:xfrm>
            <a:custGeom>
              <a:avLst/>
              <a:gdLst/>
              <a:ahLst/>
              <a:cxnLst/>
              <a:rect l="l" t="t" r="r" b="b"/>
              <a:pathLst>
                <a:path w="23361" h="6837" extrusionOk="0">
                  <a:moveTo>
                    <a:pt x="9617" y="2934"/>
                  </a:moveTo>
                  <a:cubicBezTo>
                    <a:pt x="9663" y="2934"/>
                    <a:pt x="9709" y="2934"/>
                    <a:pt x="9754" y="2935"/>
                  </a:cubicBezTo>
                  <a:cubicBezTo>
                    <a:pt x="10441" y="2948"/>
                    <a:pt x="11116" y="3058"/>
                    <a:pt x="11779" y="3267"/>
                  </a:cubicBezTo>
                  <a:cubicBezTo>
                    <a:pt x="12159" y="3389"/>
                    <a:pt x="12515" y="3610"/>
                    <a:pt x="12821" y="3880"/>
                  </a:cubicBezTo>
                  <a:cubicBezTo>
                    <a:pt x="13386" y="4444"/>
                    <a:pt x="13373" y="5193"/>
                    <a:pt x="12772" y="5720"/>
                  </a:cubicBezTo>
                  <a:cubicBezTo>
                    <a:pt x="12227" y="6210"/>
                    <a:pt x="11521" y="6477"/>
                    <a:pt x="10799" y="6477"/>
                  </a:cubicBezTo>
                  <a:cubicBezTo>
                    <a:pt x="10725" y="6477"/>
                    <a:pt x="10651" y="6474"/>
                    <a:pt x="10576" y="6469"/>
                  </a:cubicBezTo>
                  <a:cubicBezTo>
                    <a:pt x="9104" y="6395"/>
                    <a:pt x="7619" y="5205"/>
                    <a:pt x="7264" y="3794"/>
                  </a:cubicBezTo>
                  <a:cubicBezTo>
                    <a:pt x="7190" y="3463"/>
                    <a:pt x="7264" y="3303"/>
                    <a:pt x="7583" y="3217"/>
                  </a:cubicBezTo>
                  <a:cubicBezTo>
                    <a:pt x="8250" y="3022"/>
                    <a:pt x="8928" y="2934"/>
                    <a:pt x="9617" y="2934"/>
                  </a:cubicBezTo>
                  <a:close/>
                  <a:moveTo>
                    <a:pt x="21140" y="1"/>
                  </a:moveTo>
                  <a:cubicBezTo>
                    <a:pt x="20727" y="1"/>
                    <a:pt x="20371" y="206"/>
                    <a:pt x="20109" y="616"/>
                  </a:cubicBezTo>
                  <a:cubicBezTo>
                    <a:pt x="19753" y="1181"/>
                    <a:pt x="19851" y="1782"/>
                    <a:pt x="20023" y="2371"/>
                  </a:cubicBezTo>
                  <a:cubicBezTo>
                    <a:pt x="20068" y="2528"/>
                    <a:pt x="20215" y="2644"/>
                    <a:pt x="20381" y="2644"/>
                  </a:cubicBezTo>
                  <a:cubicBezTo>
                    <a:pt x="20396" y="2644"/>
                    <a:pt x="20412" y="2643"/>
                    <a:pt x="20428" y="2641"/>
                  </a:cubicBezTo>
                  <a:cubicBezTo>
                    <a:pt x="20563" y="2629"/>
                    <a:pt x="20673" y="2530"/>
                    <a:pt x="20698" y="2408"/>
                  </a:cubicBezTo>
                  <a:cubicBezTo>
                    <a:pt x="20735" y="2273"/>
                    <a:pt x="20649" y="2187"/>
                    <a:pt x="20538" y="2101"/>
                  </a:cubicBezTo>
                  <a:cubicBezTo>
                    <a:pt x="20256" y="1892"/>
                    <a:pt x="20158" y="1414"/>
                    <a:pt x="20318" y="1009"/>
                  </a:cubicBezTo>
                  <a:cubicBezTo>
                    <a:pt x="20444" y="641"/>
                    <a:pt x="20796" y="392"/>
                    <a:pt x="21183" y="392"/>
                  </a:cubicBezTo>
                  <a:cubicBezTo>
                    <a:pt x="21209" y="392"/>
                    <a:pt x="21236" y="393"/>
                    <a:pt x="21262" y="396"/>
                  </a:cubicBezTo>
                  <a:cubicBezTo>
                    <a:pt x="21998" y="482"/>
                    <a:pt x="22587" y="1046"/>
                    <a:pt x="22698" y="1782"/>
                  </a:cubicBezTo>
                  <a:cubicBezTo>
                    <a:pt x="22894" y="3242"/>
                    <a:pt x="21409" y="4984"/>
                    <a:pt x="19925" y="5058"/>
                  </a:cubicBezTo>
                  <a:cubicBezTo>
                    <a:pt x="19856" y="5062"/>
                    <a:pt x="19788" y="5064"/>
                    <a:pt x="19720" y="5064"/>
                  </a:cubicBezTo>
                  <a:cubicBezTo>
                    <a:pt x="18842" y="5064"/>
                    <a:pt x="18104" y="4702"/>
                    <a:pt x="17398" y="4223"/>
                  </a:cubicBezTo>
                  <a:cubicBezTo>
                    <a:pt x="16342" y="3512"/>
                    <a:pt x="15312" y="2788"/>
                    <a:pt x="14269" y="2064"/>
                  </a:cubicBezTo>
                  <a:cubicBezTo>
                    <a:pt x="13508" y="1549"/>
                    <a:pt x="12760" y="997"/>
                    <a:pt x="11864" y="727"/>
                  </a:cubicBezTo>
                  <a:cubicBezTo>
                    <a:pt x="11324" y="552"/>
                    <a:pt x="10789" y="456"/>
                    <a:pt x="10263" y="456"/>
                  </a:cubicBezTo>
                  <a:cubicBezTo>
                    <a:pt x="9500" y="456"/>
                    <a:pt x="8755" y="657"/>
                    <a:pt x="8037" y="1107"/>
                  </a:cubicBezTo>
                  <a:cubicBezTo>
                    <a:pt x="7399" y="1488"/>
                    <a:pt x="6969" y="2015"/>
                    <a:pt x="6896" y="2776"/>
                  </a:cubicBezTo>
                  <a:cubicBezTo>
                    <a:pt x="6871" y="2997"/>
                    <a:pt x="6736" y="3193"/>
                    <a:pt x="6540" y="3279"/>
                  </a:cubicBezTo>
                  <a:cubicBezTo>
                    <a:pt x="5804" y="3696"/>
                    <a:pt x="5153" y="4260"/>
                    <a:pt x="4650" y="4935"/>
                  </a:cubicBezTo>
                  <a:cubicBezTo>
                    <a:pt x="4565" y="5033"/>
                    <a:pt x="4528" y="5193"/>
                    <a:pt x="4331" y="5217"/>
                  </a:cubicBezTo>
                  <a:lnTo>
                    <a:pt x="4331" y="4567"/>
                  </a:lnTo>
                  <a:cubicBezTo>
                    <a:pt x="4307" y="3512"/>
                    <a:pt x="3743" y="2665"/>
                    <a:pt x="2884" y="2432"/>
                  </a:cubicBezTo>
                  <a:cubicBezTo>
                    <a:pt x="2665" y="2369"/>
                    <a:pt x="2444" y="2339"/>
                    <a:pt x="2224" y="2339"/>
                  </a:cubicBezTo>
                  <a:cubicBezTo>
                    <a:pt x="1421" y="2339"/>
                    <a:pt x="650" y="2747"/>
                    <a:pt x="197" y="3451"/>
                  </a:cubicBezTo>
                  <a:cubicBezTo>
                    <a:pt x="62" y="3610"/>
                    <a:pt x="1" y="3806"/>
                    <a:pt x="1" y="4015"/>
                  </a:cubicBezTo>
                  <a:cubicBezTo>
                    <a:pt x="23" y="4205"/>
                    <a:pt x="76" y="4375"/>
                    <a:pt x="281" y="4375"/>
                  </a:cubicBezTo>
                  <a:cubicBezTo>
                    <a:pt x="301" y="4375"/>
                    <a:pt x="322" y="4374"/>
                    <a:pt x="344" y="4371"/>
                  </a:cubicBezTo>
                  <a:cubicBezTo>
                    <a:pt x="602" y="4346"/>
                    <a:pt x="675" y="4150"/>
                    <a:pt x="602" y="3929"/>
                  </a:cubicBezTo>
                  <a:cubicBezTo>
                    <a:pt x="553" y="3770"/>
                    <a:pt x="491" y="3659"/>
                    <a:pt x="602" y="3500"/>
                  </a:cubicBezTo>
                  <a:cubicBezTo>
                    <a:pt x="933" y="3018"/>
                    <a:pt x="1600" y="2717"/>
                    <a:pt x="2261" y="2717"/>
                  </a:cubicBezTo>
                  <a:cubicBezTo>
                    <a:pt x="2409" y="2717"/>
                    <a:pt x="2556" y="2732"/>
                    <a:pt x="2700" y="2763"/>
                  </a:cubicBezTo>
                  <a:cubicBezTo>
                    <a:pt x="3338" y="2911"/>
                    <a:pt x="3828" y="3463"/>
                    <a:pt x="3927" y="4199"/>
                  </a:cubicBezTo>
                  <a:cubicBezTo>
                    <a:pt x="3951" y="4457"/>
                    <a:pt x="3963" y="4702"/>
                    <a:pt x="3951" y="4947"/>
                  </a:cubicBezTo>
                  <a:cubicBezTo>
                    <a:pt x="3939" y="5352"/>
                    <a:pt x="3877" y="5757"/>
                    <a:pt x="3755" y="6150"/>
                  </a:cubicBezTo>
                  <a:cubicBezTo>
                    <a:pt x="3706" y="6285"/>
                    <a:pt x="3669" y="6444"/>
                    <a:pt x="3828" y="6530"/>
                  </a:cubicBezTo>
                  <a:cubicBezTo>
                    <a:pt x="3867" y="6548"/>
                    <a:pt x="3902" y="6556"/>
                    <a:pt x="3934" y="6556"/>
                  </a:cubicBezTo>
                  <a:cubicBezTo>
                    <a:pt x="4057" y="6556"/>
                    <a:pt x="4141" y="6443"/>
                    <a:pt x="4209" y="6346"/>
                  </a:cubicBezTo>
                  <a:cubicBezTo>
                    <a:pt x="4307" y="6186"/>
                    <a:pt x="4381" y="6002"/>
                    <a:pt x="4479" y="5855"/>
                  </a:cubicBezTo>
                  <a:cubicBezTo>
                    <a:pt x="5018" y="4898"/>
                    <a:pt x="5816" y="4101"/>
                    <a:pt x="6785" y="3561"/>
                  </a:cubicBezTo>
                  <a:cubicBezTo>
                    <a:pt x="6920" y="3696"/>
                    <a:pt x="6908" y="3831"/>
                    <a:pt x="6932" y="3954"/>
                  </a:cubicBezTo>
                  <a:cubicBezTo>
                    <a:pt x="7406" y="5699"/>
                    <a:pt x="9115" y="6836"/>
                    <a:pt x="10782" y="6836"/>
                  </a:cubicBezTo>
                  <a:cubicBezTo>
                    <a:pt x="11446" y="6836"/>
                    <a:pt x="12104" y="6655"/>
                    <a:pt x="12674" y="6260"/>
                  </a:cubicBezTo>
                  <a:cubicBezTo>
                    <a:pt x="13926" y="5414"/>
                    <a:pt x="13889" y="4064"/>
                    <a:pt x="12625" y="3267"/>
                  </a:cubicBezTo>
                  <a:cubicBezTo>
                    <a:pt x="11950" y="2874"/>
                    <a:pt x="11202" y="2653"/>
                    <a:pt x="10441" y="2629"/>
                  </a:cubicBezTo>
                  <a:cubicBezTo>
                    <a:pt x="10113" y="2602"/>
                    <a:pt x="9786" y="2585"/>
                    <a:pt x="9459" y="2585"/>
                  </a:cubicBezTo>
                  <a:cubicBezTo>
                    <a:pt x="8724" y="2585"/>
                    <a:pt x="7991" y="2672"/>
                    <a:pt x="7251" y="2935"/>
                  </a:cubicBezTo>
                  <a:cubicBezTo>
                    <a:pt x="7251" y="2849"/>
                    <a:pt x="7264" y="2776"/>
                    <a:pt x="7276" y="2690"/>
                  </a:cubicBezTo>
                  <a:cubicBezTo>
                    <a:pt x="7521" y="1647"/>
                    <a:pt x="8343" y="1218"/>
                    <a:pt x="9251" y="972"/>
                  </a:cubicBezTo>
                  <a:cubicBezTo>
                    <a:pt x="9631" y="870"/>
                    <a:pt x="10005" y="822"/>
                    <a:pt x="10371" y="822"/>
                  </a:cubicBezTo>
                  <a:cubicBezTo>
                    <a:pt x="11328" y="822"/>
                    <a:pt x="12236" y="1153"/>
                    <a:pt x="13079" y="1721"/>
                  </a:cubicBezTo>
                  <a:cubicBezTo>
                    <a:pt x="13962" y="2310"/>
                    <a:pt x="14833" y="2923"/>
                    <a:pt x="15717" y="3512"/>
                  </a:cubicBezTo>
                  <a:cubicBezTo>
                    <a:pt x="16539" y="4052"/>
                    <a:pt x="17287" y="4702"/>
                    <a:pt x="18195" y="5095"/>
                  </a:cubicBezTo>
                  <a:cubicBezTo>
                    <a:pt x="18689" y="5306"/>
                    <a:pt x="19190" y="5406"/>
                    <a:pt x="19675" y="5406"/>
                  </a:cubicBezTo>
                  <a:cubicBezTo>
                    <a:pt x="21188" y="5406"/>
                    <a:pt x="22540" y="4430"/>
                    <a:pt x="23004" y="2813"/>
                  </a:cubicBezTo>
                  <a:cubicBezTo>
                    <a:pt x="23360" y="1573"/>
                    <a:pt x="22857" y="543"/>
                    <a:pt x="21667" y="101"/>
                  </a:cubicBezTo>
                  <a:cubicBezTo>
                    <a:pt x="21483" y="34"/>
                    <a:pt x="21307" y="1"/>
                    <a:pt x="2114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420187" y="3968013"/>
              <a:ext cx="1215006" cy="354916"/>
            </a:xfrm>
            <a:custGeom>
              <a:avLst/>
              <a:gdLst/>
              <a:ahLst/>
              <a:cxnLst/>
              <a:rect l="l" t="t" r="r" b="b"/>
              <a:pathLst>
                <a:path w="23361" h="6824" extrusionOk="0">
                  <a:moveTo>
                    <a:pt x="13826" y="2918"/>
                  </a:moveTo>
                  <a:cubicBezTo>
                    <a:pt x="14477" y="2918"/>
                    <a:pt x="15126" y="3015"/>
                    <a:pt x="15766" y="3191"/>
                  </a:cubicBezTo>
                  <a:cubicBezTo>
                    <a:pt x="16085" y="3289"/>
                    <a:pt x="16159" y="3449"/>
                    <a:pt x="16085" y="3780"/>
                  </a:cubicBezTo>
                  <a:cubicBezTo>
                    <a:pt x="15729" y="5191"/>
                    <a:pt x="14245" y="6381"/>
                    <a:pt x="12773" y="6455"/>
                  </a:cubicBezTo>
                  <a:cubicBezTo>
                    <a:pt x="12698" y="6460"/>
                    <a:pt x="12624" y="6463"/>
                    <a:pt x="12549" y="6463"/>
                  </a:cubicBezTo>
                  <a:cubicBezTo>
                    <a:pt x="11828" y="6463"/>
                    <a:pt x="11122" y="6196"/>
                    <a:pt x="10577" y="5706"/>
                  </a:cubicBezTo>
                  <a:cubicBezTo>
                    <a:pt x="9975" y="5179"/>
                    <a:pt x="9963" y="4430"/>
                    <a:pt x="10540" y="3866"/>
                  </a:cubicBezTo>
                  <a:cubicBezTo>
                    <a:pt x="10834" y="3584"/>
                    <a:pt x="11190" y="3375"/>
                    <a:pt x="11570" y="3253"/>
                  </a:cubicBezTo>
                  <a:cubicBezTo>
                    <a:pt x="12233" y="3032"/>
                    <a:pt x="12908" y="2921"/>
                    <a:pt x="13607" y="2921"/>
                  </a:cubicBezTo>
                  <a:cubicBezTo>
                    <a:pt x="13680" y="2919"/>
                    <a:pt x="13753" y="2918"/>
                    <a:pt x="13826" y="2918"/>
                  </a:cubicBezTo>
                  <a:close/>
                  <a:moveTo>
                    <a:pt x="2212" y="1"/>
                  </a:moveTo>
                  <a:cubicBezTo>
                    <a:pt x="2046" y="1"/>
                    <a:pt x="1872" y="33"/>
                    <a:pt x="1694" y="99"/>
                  </a:cubicBezTo>
                  <a:cubicBezTo>
                    <a:pt x="516" y="541"/>
                    <a:pt x="1" y="1559"/>
                    <a:pt x="357" y="2811"/>
                  </a:cubicBezTo>
                  <a:cubicBezTo>
                    <a:pt x="830" y="4416"/>
                    <a:pt x="2174" y="5397"/>
                    <a:pt x="3682" y="5397"/>
                  </a:cubicBezTo>
                  <a:cubicBezTo>
                    <a:pt x="4168" y="5397"/>
                    <a:pt x="4670" y="5296"/>
                    <a:pt x="5166" y="5081"/>
                  </a:cubicBezTo>
                  <a:cubicBezTo>
                    <a:pt x="6074" y="4688"/>
                    <a:pt x="6822" y="4038"/>
                    <a:pt x="7644" y="3498"/>
                  </a:cubicBezTo>
                  <a:cubicBezTo>
                    <a:pt x="8528" y="2921"/>
                    <a:pt x="9399" y="2296"/>
                    <a:pt x="10282" y="1707"/>
                  </a:cubicBezTo>
                  <a:cubicBezTo>
                    <a:pt x="11138" y="1145"/>
                    <a:pt x="12045" y="810"/>
                    <a:pt x="13005" y="810"/>
                  </a:cubicBezTo>
                  <a:cubicBezTo>
                    <a:pt x="13366" y="810"/>
                    <a:pt x="13734" y="858"/>
                    <a:pt x="14110" y="958"/>
                  </a:cubicBezTo>
                  <a:cubicBezTo>
                    <a:pt x="15030" y="1204"/>
                    <a:pt x="15840" y="1645"/>
                    <a:pt x="16085" y="2688"/>
                  </a:cubicBezTo>
                  <a:cubicBezTo>
                    <a:pt x="16097" y="2725"/>
                    <a:pt x="16097" y="2774"/>
                    <a:pt x="16122" y="2934"/>
                  </a:cubicBezTo>
                  <a:cubicBezTo>
                    <a:pt x="15356" y="2664"/>
                    <a:pt x="14602" y="2579"/>
                    <a:pt x="13851" y="2579"/>
                  </a:cubicBezTo>
                  <a:cubicBezTo>
                    <a:pt x="13545" y="2579"/>
                    <a:pt x="13238" y="2593"/>
                    <a:pt x="12932" y="2615"/>
                  </a:cubicBezTo>
                  <a:cubicBezTo>
                    <a:pt x="12159" y="2676"/>
                    <a:pt x="11411" y="2835"/>
                    <a:pt x="10748" y="3253"/>
                  </a:cubicBezTo>
                  <a:cubicBezTo>
                    <a:pt x="9472" y="4050"/>
                    <a:pt x="9448" y="5400"/>
                    <a:pt x="10687" y="6258"/>
                  </a:cubicBezTo>
                  <a:cubicBezTo>
                    <a:pt x="11255" y="6645"/>
                    <a:pt x="11912" y="6823"/>
                    <a:pt x="12576" y="6823"/>
                  </a:cubicBezTo>
                  <a:cubicBezTo>
                    <a:pt x="14247" y="6823"/>
                    <a:pt x="15963" y="5696"/>
                    <a:pt x="16429" y="3940"/>
                  </a:cubicBezTo>
                  <a:cubicBezTo>
                    <a:pt x="16466" y="3829"/>
                    <a:pt x="16441" y="3694"/>
                    <a:pt x="16588" y="3559"/>
                  </a:cubicBezTo>
                  <a:cubicBezTo>
                    <a:pt x="17545" y="4099"/>
                    <a:pt x="18343" y="4884"/>
                    <a:pt x="18882" y="5853"/>
                  </a:cubicBezTo>
                  <a:cubicBezTo>
                    <a:pt x="18981" y="6013"/>
                    <a:pt x="19066" y="6185"/>
                    <a:pt x="19165" y="6332"/>
                  </a:cubicBezTo>
                  <a:cubicBezTo>
                    <a:pt x="19231" y="6436"/>
                    <a:pt x="19312" y="6548"/>
                    <a:pt x="19430" y="6548"/>
                  </a:cubicBezTo>
                  <a:cubicBezTo>
                    <a:pt x="19465" y="6548"/>
                    <a:pt x="19503" y="6538"/>
                    <a:pt x="19545" y="6516"/>
                  </a:cubicBezTo>
                  <a:cubicBezTo>
                    <a:pt x="19692" y="6442"/>
                    <a:pt x="19655" y="6271"/>
                    <a:pt x="19619" y="6136"/>
                  </a:cubicBezTo>
                  <a:cubicBezTo>
                    <a:pt x="19496" y="5755"/>
                    <a:pt x="19422" y="5350"/>
                    <a:pt x="19410" y="4946"/>
                  </a:cubicBezTo>
                  <a:cubicBezTo>
                    <a:pt x="19410" y="4700"/>
                    <a:pt x="19410" y="4443"/>
                    <a:pt x="19447" y="4197"/>
                  </a:cubicBezTo>
                  <a:cubicBezTo>
                    <a:pt x="19545" y="3461"/>
                    <a:pt x="20036" y="2897"/>
                    <a:pt x="20674" y="2762"/>
                  </a:cubicBezTo>
                  <a:cubicBezTo>
                    <a:pt x="20821" y="2727"/>
                    <a:pt x="20973" y="2711"/>
                    <a:pt x="21125" y="2711"/>
                  </a:cubicBezTo>
                  <a:cubicBezTo>
                    <a:pt x="21782" y="2711"/>
                    <a:pt x="22440" y="3017"/>
                    <a:pt x="22759" y="3486"/>
                  </a:cubicBezTo>
                  <a:cubicBezTo>
                    <a:pt x="22870" y="3657"/>
                    <a:pt x="22821" y="3768"/>
                    <a:pt x="22759" y="3915"/>
                  </a:cubicBezTo>
                  <a:cubicBezTo>
                    <a:pt x="22686" y="4148"/>
                    <a:pt x="22784" y="4344"/>
                    <a:pt x="23017" y="4369"/>
                  </a:cubicBezTo>
                  <a:cubicBezTo>
                    <a:pt x="23033" y="4371"/>
                    <a:pt x="23048" y="4371"/>
                    <a:pt x="23062" y="4371"/>
                  </a:cubicBezTo>
                  <a:cubicBezTo>
                    <a:pt x="23272" y="4371"/>
                    <a:pt x="23338" y="4208"/>
                    <a:pt x="23361" y="4013"/>
                  </a:cubicBezTo>
                  <a:cubicBezTo>
                    <a:pt x="23361" y="3805"/>
                    <a:pt x="23299" y="3608"/>
                    <a:pt x="23176" y="3437"/>
                  </a:cubicBezTo>
                  <a:cubicBezTo>
                    <a:pt x="22725" y="2736"/>
                    <a:pt x="21951" y="2335"/>
                    <a:pt x="21148" y="2335"/>
                  </a:cubicBezTo>
                  <a:cubicBezTo>
                    <a:pt x="20925" y="2335"/>
                    <a:pt x="20699" y="2366"/>
                    <a:pt x="20477" y="2431"/>
                  </a:cubicBezTo>
                  <a:cubicBezTo>
                    <a:pt x="19619" y="2664"/>
                    <a:pt x="19054" y="3498"/>
                    <a:pt x="19042" y="4553"/>
                  </a:cubicBezTo>
                  <a:lnTo>
                    <a:pt x="19042" y="5203"/>
                  </a:lnTo>
                  <a:cubicBezTo>
                    <a:pt x="18846" y="5191"/>
                    <a:pt x="18797" y="5031"/>
                    <a:pt x="18723" y="4933"/>
                  </a:cubicBezTo>
                  <a:cubicBezTo>
                    <a:pt x="18208" y="4259"/>
                    <a:pt x="17570" y="3694"/>
                    <a:pt x="16834" y="3277"/>
                  </a:cubicBezTo>
                  <a:cubicBezTo>
                    <a:pt x="16625" y="3179"/>
                    <a:pt x="16490" y="2995"/>
                    <a:pt x="16478" y="2774"/>
                  </a:cubicBezTo>
                  <a:cubicBezTo>
                    <a:pt x="16404" y="2013"/>
                    <a:pt x="15962" y="1486"/>
                    <a:pt x="15337" y="1093"/>
                  </a:cubicBezTo>
                  <a:cubicBezTo>
                    <a:pt x="14608" y="649"/>
                    <a:pt x="13858" y="451"/>
                    <a:pt x="13091" y="451"/>
                  </a:cubicBezTo>
                  <a:cubicBezTo>
                    <a:pt x="12567" y="451"/>
                    <a:pt x="12035" y="543"/>
                    <a:pt x="11497" y="713"/>
                  </a:cubicBezTo>
                  <a:cubicBezTo>
                    <a:pt x="10613" y="995"/>
                    <a:pt x="9865" y="1535"/>
                    <a:pt x="9092" y="2062"/>
                  </a:cubicBezTo>
                  <a:cubicBezTo>
                    <a:pt x="8049" y="2774"/>
                    <a:pt x="7019" y="3498"/>
                    <a:pt x="5976" y="4209"/>
                  </a:cubicBezTo>
                  <a:cubicBezTo>
                    <a:pt x="5261" y="4705"/>
                    <a:pt x="4502" y="5060"/>
                    <a:pt x="3619" y="5060"/>
                  </a:cubicBezTo>
                  <a:cubicBezTo>
                    <a:pt x="3563" y="5060"/>
                    <a:pt x="3506" y="5059"/>
                    <a:pt x="3448" y="5056"/>
                  </a:cubicBezTo>
                  <a:cubicBezTo>
                    <a:pt x="1964" y="4970"/>
                    <a:pt x="467" y="3228"/>
                    <a:pt x="663" y="1780"/>
                  </a:cubicBezTo>
                  <a:cubicBezTo>
                    <a:pt x="774" y="1044"/>
                    <a:pt x="1363" y="468"/>
                    <a:pt x="2099" y="394"/>
                  </a:cubicBezTo>
                  <a:cubicBezTo>
                    <a:pt x="2126" y="391"/>
                    <a:pt x="2154" y="390"/>
                    <a:pt x="2181" y="390"/>
                  </a:cubicBezTo>
                  <a:cubicBezTo>
                    <a:pt x="2567" y="390"/>
                    <a:pt x="2918" y="629"/>
                    <a:pt x="3044" y="1007"/>
                  </a:cubicBezTo>
                  <a:cubicBezTo>
                    <a:pt x="3203" y="1400"/>
                    <a:pt x="3105" y="1891"/>
                    <a:pt x="2823" y="2099"/>
                  </a:cubicBezTo>
                  <a:cubicBezTo>
                    <a:pt x="2700" y="2173"/>
                    <a:pt x="2626" y="2259"/>
                    <a:pt x="2663" y="2406"/>
                  </a:cubicBezTo>
                  <a:cubicBezTo>
                    <a:pt x="2700" y="2529"/>
                    <a:pt x="2810" y="2627"/>
                    <a:pt x="2933" y="2627"/>
                  </a:cubicBezTo>
                  <a:cubicBezTo>
                    <a:pt x="2950" y="2629"/>
                    <a:pt x="2967" y="2630"/>
                    <a:pt x="2984" y="2630"/>
                  </a:cubicBezTo>
                  <a:cubicBezTo>
                    <a:pt x="3148" y="2630"/>
                    <a:pt x="3294" y="2525"/>
                    <a:pt x="3338" y="2369"/>
                  </a:cubicBezTo>
                  <a:cubicBezTo>
                    <a:pt x="3510" y="1768"/>
                    <a:pt x="3608" y="1167"/>
                    <a:pt x="3252" y="602"/>
                  </a:cubicBezTo>
                  <a:cubicBezTo>
                    <a:pt x="2997" y="207"/>
                    <a:pt x="2630" y="1"/>
                    <a:pt x="221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156342" y="3913715"/>
              <a:ext cx="2831320" cy="11702"/>
            </a:xfrm>
            <a:custGeom>
              <a:avLst/>
              <a:gdLst/>
              <a:ahLst/>
              <a:cxnLst/>
              <a:rect l="l" t="t" r="r" b="b"/>
              <a:pathLst>
                <a:path w="54438" h="225" extrusionOk="0">
                  <a:moveTo>
                    <a:pt x="113" y="1"/>
                  </a:moveTo>
                  <a:cubicBezTo>
                    <a:pt x="0" y="1"/>
                    <a:pt x="0" y="225"/>
                    <a:pt x="113" y="225"/>
                  </a:cubicBezTo>
                  <a:cubicBezTo>
                    <a:pt x="118" y="225"/>
                    <a:pt x="124" y="224"/>
                    <a:pt x="130" y="223"/>
                  </a:cubicBezTo>
                  <a:lnTo>
                    <a:pt x="54308" y="223"/>
                  </a:lnTo>
                  <a:cubicBezTo>
                    <a:pt x="54314" y="224"/>
                    <a:pt x="54320" y="225"/>
                    <a:pt x="54325" y="225"/>
                  </a:cubicBezTo>
                  <a:cubicBezTo>
                    <a:pt x="54438" y="225"/>
                    <a:pt x="54438" y="1"/>
                    <a:pt x="54325" y="1"/>
                  </a:cubicBezTo>
                  <a:cubicBezTo>
                    <a:pt x="54320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rot="-1303749">
            <a:off x="1720862" y="1478794"/>
            <a:ext cx="1093222" cy="1597037"/>
            <a:chOff x="231075" y="988200"/>
            <a:chExt cx="2559975" cy="3739750"/>
          </a:xfrm>
        </p:grpSpPr>
        <p:sp>
          <p:nvSpPr>
            <p:cNvPr id="20" name="Google Shape;20;p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2"/>
          <p:cNvGrpSpPr/>
          <p:nvPr/>
        </p:nvGrpSpPr>
        <p:grpSpPr>
          <a:xfrm rot="1303749" flipH="1">
            <a:off x="6310971" y="1600706"/>
            <a:ext cx="1093222" cy="1597037"/>
            <a:chOff x="231075" y="988200"/>
            <a:chExt cx="2559975" cy="3739750"/>
          </a:xfrm>
        </p:grpSpPr>
        <p:sp>
          <p:nvSpPr>
            <p:cNvPr id="33" name="Google Shape;33;p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views and two columns">
  <p:cSld name="ONE_COLUMN_TEXT_2_1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1619250" y="774550"/>
            <a:ext cx="15558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title" idx="2"/>
          </p:nvPr>
        </p:nvSpPr>
        <p:spPr>
          <a:xfrm>
            <a:off x="1619250" y="3033150"/>
            <a:ext cx="15558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ONE_COLUMN_TEXT_1_1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5222311" y="1560414"/>
            <a:ext cx="3212100" cy="9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1"/>
          </p:nvPr>
        </p:nvSpPr>
        <p:spPr>
          <a:xfrm>
            <a:off x="5222311" y="2644520"/>
            <a:ext cx="32121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2"/>
          </p:nvPr>
        </p:nvSpPr>
        <p:spPr>
          <a:xfrm>
            <a:off x="5519311" y="2228937"/>
            <a:ext cx="2618100" cy="5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98" name="Google Shape;198;p20"/>
          <p:cNvGrpSpPr/>
          <p:nvPr/>
        </p:nvGrpSpPr>
        <p:grpSpPr>
          <a:xfrm>
            <a:off x="7759979" y="228595"/>
            <a:ext cx="1155432" cy="1149561"/>
            <a:chOff x="6648829" y="433220"/>
            <a:chExt cx="1155432" cy="1149561"/>
          </a:xfrm>
        </p:grpSpPr>
        <p:sp>
          <p:nvSpPr>
            <p:cNvPr id="199" name="Google Shape;199;p20"/>
            <p:cNvSpPr/>
            <p:nvPr/>
          </p:nvSpPr>
          <p:spPr>
            <a:xfrm>
              <a:off x="7523476" y="622417"/>
              <a:ext cx="280785" cy="960365"/>
            </a:xfrm>
            <a:custGeom>
              <a:avLst/>
              <a:gdLst/>
              <a:ahLst/>
              <a:cxnLst/>
              <a:rect l="l" t="t" r="r" b="b"/>
              <a:pathLst>
                <a:path w="1913" h="6543" extrusionOk="0">
                  <a:moveTo>
                    <a:pt x="1296" y="1480"/>
                  </a:moveTo>
                  <a:cubicBezTo>
                    <a:pt x="1357" y="1480"/>
                    <a:pt x="1415" y="1498"/>
                    <a:pt x="1467" y="1533"/>
                  </a:cubicBezTo>
                  <a:cubicBezTo>
                    <a:pt x="1389" y="1637"/>
                    <a:pt x="1258" y="1690"/>
                    <a:pt x="1127" y="1703"/>
                  </a:cubicBezTo>
                  <a:cubicBezTo>
                    <a:pt x="1087" y="1624"/>
                    <a:pt x="1114" y="1520"/>
                    <a:pt x="1205" y="1493"/>
                  </a:cubicBezTo>
                  <a:cubicBezTo>
                    <a:pt x="1236" y="1485"/>
                    <a:pt x="1266" y="1480"/>
                    <a:pt x="1296" y="1480"/>
                  </a:cubicBezTo>
                  <a:close/>
                  <a:moveTo>
                    <a:pt x="1607" y="3957"/>
                  </a:moveTo>
                  <a:cubicBezTo>
                    <a:pt x="1635" y="3957"/>
                    <a:pt x="1663" y="3964"/>
                    <a:pt x="1690" y="3981"/>
                  </a:cubicBezTo>
                  <a:cubicBezTo>
                    <a:pt x="1742" y="4020"/>
                    <a:pt x="1768" y="4086"/>
                    <a:pt x="1742" y="4151"/>
                  </a:cubicBezTo>
                  <a:cubicBezTo>
                    <a:pt x="1722" y="4153"/>
                    <a:pt x="1702" y="4154"/>
                    <a:pt x="1681" y="4154"/>
                  </a:cubicBezTo>
                  <a:cubicBezTo>
                    <a:pt x="1584" y="4154"/>
                    <a:pt x="1488" y="4129"/>
                    <a:pt x="1402" y="4086"/>
                  </a:cubicBezTo>
                  <a:cubicBezTo>
                    <a:pt x="1450" y="4018"/>
                    <a:pt x="1528" y="3957"/>
                    <a:pt x="1607" y="3957"/>
                  </a:cubicBezTo>
                  <a:close/>
                  <a:moveTo>
                    <a:pt x="866" y="0"/>
                  </a:moveTo>
                  <a:cubicBezTo>
                    <a:pt x="538" y="0"/>
                    <a:pt x="208" y="156"/>
                    <a:pt x="92" y="459"/>
                  </a:cubicBezTo>
                  <a:cubicBezTo>
                    <a:pt x="92" y="459"/>
                    <a:pt x="92" y="472"/>
                    <a:pt x="92" y="485"/>
                  </a:cubicBezTo>
                  <a:cubicBezTo>
                    <a:pt x="1" y="786"/>
                    <a:pt x="119" y="1153"/>
                    <a:pt x="472" y="1232"/>
                  </a:cubicBezTo>
                  <a:cubicBezTo>
                    <a:pt x="496" y="1236"/>
                    <a:pt x="520" y="1238"/>
                    <a:pt x="543" y="1238"/>
                  </a:cubicBezTo>
                  <a:cubicBezTo>
                    <a:pt x="877" y="1238"/>
                    <a:pt x="1135" y="821"/>
                    <a:pt x="878" y="564"/>
                  </a:cubicBezTo>
                  <a:cubicBezTo>
                    <a:pt x="864" y="550"/>
                    <a:pt x="848" y="545"/>
                    <a:pt x="832" y="545"/>
                  </a:cubicBezTo>
                  <a:cubicBezTo>
                    <a:pt x="787" y="545"/>
                    <a:pt x="744" y="591"/>
                    <a:pt x="773" y="629"/>
                  </a:cubicBezTo>
                  <a:cubicBezTo>
                    <a:pt x="915" y="836"/>
                    <a:pt x="757" y="1080"/>
                    <a:pt x="549" y="1080"/>
                  </a:cubicBezTo>
                  <a:cubicBezTo>
                    <a:pt x="507" y="1080"/>
                    <a:pt x="463" y="1070"/>
                    <a:pt x="420" y="1048"/>
                  </a:cubicBezTo>
                  <a:cubicBezTo>
                    <a:pt x="132" y="930"/>
                    <a:pt x="119" y="642"/>
                    <a:pt x="210" y="394"/>
                  </a:cubicBezTo>
                  <a:cubicBezTo>
                    <a:pt x="353" y="232"/>
                    <a:pt x="585" y="150"/>
                    <a:pt x="814" y="150"/>
                  </a:cubicBezTo>
                  <a:cubicBezTo>
                    <a:pt x="1047" y="150"/>
                    <a:pt x="1276" y="235"/>
                    <a:pt x="1402" y="407"/>
                  </a:cubicBezTo>
                  <a:cubicBezTo>
                    <a:pt x="1598" y="669"/>
                    <a:pt x="1690" y="1140"/>
                    <a:pt x="1546" y="1441"/>
                  </a:cubicBezTo>
                  <a:cubicBezTo>
                    <a:pt x="1474" y="1382"/>
                    <a:pt x="1387" y="1352"/>
                    <a:pt x="1300" y="1352"/>
                  </a:cubicBezTo>
                  <a:cubicBezTo>
                    <a:pt x="1196" y="1352"/>
                    <a:pt x="1093" y="1395"/>
                    <a:pt x="1022" y="1480"/>
                  </a:cubicBezTo>
                  <a:cubicBezTo>
                    <a:pt x="970" y="1572"/>
                    <a:pt x="983" y="1690"/>
                    <a:pt x="1074" y="1768"/>
                  </a:cubicBezTo>
                  <a:cubicBezTo>
                    <a:pt x="1061" y="1795"/>
                    <a:pt x="1087" y="1834"/>
                    <a:pt x="1127" y="1834"/>
                  </a:cubicBezTo>
                  <a:cubicBezTo>
                    <a:pt x="1284" y="1834"/>
                    <a:pt x="1428" y="1795"/>
                    <a:pt x="1533" y="1690"/>
                  </a:cubicBezTo>
                  <a:lnTo>
                    <a:pt x="1533" y="1690"/>
                  </a:lnTo>
                  <a:cubicBezTo>
                    <a:pt x="1663" y="2213"/>
                    <a:pt x="1506" y="2554"/>
                    <a:pt x="1271" y="3025"/>
                  </a:cubicBezTo>
                  <a:cubicBezTo>
                    <a:pt x="1140" y="3248"/>
                    <a:pt x="1074" y="3496"/>
                    <a:pt x="1087" y="3758"/>
                  </a:cubicBezTo>
                  <a:cubicBezTo>
                    <a:pt x="1100" y="3902"/>
                    <a:pt x="1166" y="4033"/>
                    <a:pt x="1258" y="4138"/>
                  </a:cubicBezTo>
                  <a:cubicBezTo>
                    <a:pt x="826" y="4845"/>
                    <a:pt x="1100" y="5761"/>
                    <a:pt x="1402" y="6481"/>
                  </a:cubicBezTo>
                  <a:cubicBezTo>
                    <a:pt x="1423" y="6523"/>
                    <a:pt x="1462" y="6542"/>
                    <a:pt x="1500" y="6542"/>
                  </a:cubicBezTo>
                  <a:cubicBezTo>
                    <a:pt x="1557" y="6542"/>
                    <a:pt x="1608" y="6500"/>
                    <a:pt x="1585" y="6429"/>
                  </a:cubicBezTo>
                  <a:cubicBezTo>
                    <a:pt x="1323" y="5683"/>
                    <a:pt x="1087" y="4976"/>
                    <a:pt x="1349" y="4217"/>
                  </a:cubicBezTo>
                  <a:lnTo>
                    <a:pt x="1349" y="4217"/>
                  </a:lnTo>
                  <a:cubicBezTo>
                    <a:pt x="1441" y="4281"/>
                    <a:pt x="1545" y="4313"/>
                    <a:pt x="1649" y="4313"/>
                  </a:cubicBezTo>
                  <a:cubicBezTo>
                    <a:pt x="1694" y="4313"/>
                    <a:pt x="1738" y="4307"/>
                    <a:pt x="1781" y="4295"/>
                  </a:cubicBezTo>
                  <a:cubicBezTo>
                    <a:pt x="1821" y="4282"/>
                    <a:pt x="1834" y="4256"/>
                    <a:pt x="1834" y="4230"/>
                  </a:cubicBezTo>
                  <a:cubicBezTo>
                    <a:pt x="1912" y="4138"/>
                    <a:pt x="1912" y="4007"/>
                    <a:pt x="1834" y="3929"/>
                  </a:cubicBezTo>
                  <a:cubicBezTo>
                    <a:pt x="1777" y="3868"/>
                    <a:pt x="1711" y="3842"/>
                    <a:pt x="1643" y="3842"/>
                  </a:cubicBezTo>
                  <a:cubicBezTo>
                    <a:pt x="1521" y="3842"/>
                    <a:pt x="1394" y="3924"/>
                    <a:pt x="1310" y="4033"/>
                  </a:cubicBezTo>
                  <a:cubicBezTo>
                    <a:pt x="1061" y="3745"/>
                    <a:pt x="1467" y="3038"/>
                    <a:pt x="1559" y="2829"/>
                  </a:cubicBezTo>
                  <a:cubicBezTo>
                    <a:pt x="1650" y="2685"/>
                    <a:pt x="1703" y="2528"/>
                    <a:pt x="1742" y="2371"/>
                  </a:cubicBezTo>
                  <a:cubicBezTo>
                    <a:pt x="1807" y="2109"/>
                    <a:pt x="1755" y="1834"/>
                    <a:pt x="1598" y="1624"/>
                  </a:cubicBezTo>
                  <a:cubicBezTo>
                    <a:pt x="1860" y="1297"/>
                    <a:pt x="1781" y="642"/>
                    <a:pt x="1546" y="315"/>
                  </a:cubicBezTo>
                  <a:cubicBezTo>
                    <a:pt x="1399" y="104"/>
                    <a:pt x="1133" y="0"/>
                    <a:pt x="86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6648829" y="433220"/>
              <a:ext cx="988253" cy="269777"/>
            </a:xfrm>
            <a:custGeom>
              <a:avLst/>
              <a:gdLst/>
              <a:ahLst/>
              <a:cxnLst/>
              <a:rect l="l" t="t" r="r" b="b"/>
              <a:pathLst>
                <a:path w="6733" h="1838" extrusionOk="0">
                  <a:moveTo>
                    <a:pt x="2477" y="141"/>
                  </a:moveTo>
                  <a:cubicBezTo>
                    <a:pt x="2524" y="141"/>
                    <a:pt x="2566" y="165"/>
                    <a:pt x="2595" y="203"/>
                  </a:cubicBezTo>
                  <a:cubicBezTo>
                    <a:pt x="2647" y="308"/>
                    <a:pt x="2569" y="426"/>
                    <a:pt x="2490" y="504"/>
                  </a:cubicBezTo>
                  <a:lnTo>
                    <a:pt x="2477" y="504"/>
                  </a:lnTo>
                  <a:cubicBezTo>
                    <a:pt x="2425" y="387"/>
                    <a:pt x="2412" y="269"/>
                    <a:pt x="2425" y="151"/>
                  </a:cubicBezTo>
                  <a:cubicBezTo>
                    <a:pt x="2442" y="144"/>
                    <a:pt x="2460" y="141"/>
                    <a:pt x="2477" y="141"/>
                  </a:cubicBezTo>
                  <a:close/>
                  <a:moveTo>
                    <a:pt x="5030" y="439"/>
                  </a:moveTo>
                  <a:cubicBezTo>
                    <a:pt x="5083" y="517"/>
                    <a:pt x="5109" y="609"/>
                    <a:pt x="5083" y="701"/>
                  </a:cubicBezTo>
                  <a:cubicBezTo>
                    <a:pt x="5055" y="765"/>
                    <a:pt x="4995" y="797"/>
                    <a:pt x="4940" y="797"/>
                  </a:cubicBezTo>
                  <a:cubicBezTo>
                    <a:pt x="4916" y="797"/>
                    <a:pt x="4893" y="791"/>
                    <a:pt x="4873" y="779"/>
                  </a:cubicBezTo>
                  <a:cubicBezTo>
                    <a:pt x="4873" y="648"/>
                    <a:pt x="4939" y="517"/>
                    <a:pt x="5030" y="439"/>
                  </a:cubicBezTo>
                  <a:close/>
                  <a:moveTo>
                    <a:pt x="2505" y="0"/>
                  </a:moveTo>
                  <a:cubicBezTo>
                    <a:pt x="2451" y="0"/>
                    <a:pt x="2399" y="20"/>
                    <a:pt x="2359" y="59"/>
                  </a:cubicBezTo>
                  <a:cubicBezTo>
                    <a:pt x="2320" y="59"/>
                    <a:pt x="2294" y="85"/>
                    <a:pt x="2294" y="112"/>
                  </a:cubicBezTo>
                  <a:cubicBezTo>
                    <a:pt x="2255" y="256"/>
                    <a:pt x="2281" y="426"/>
                    <a:pt x="2372" y="544"/>
                  </a:cubicBezTo>
                  <a:cubicBezTo>
                    <a:pt x="2133" y="625"/>
                    <a:pt x="1901" y="658"/>
                    <a:pt x="1673" y="658"/>
                  </a:cubicBezTo>
                  <a:cubicBezTo>
                    <a:pt x="1164" y="658"/>
                    <a:pt x="671" y="493"/>
                    <a:pt x="147" y="321"/>
                  </a:cubicBezTo>
                  <a:cubicBezTo>
                    <a:pt x="135" y="317"/>
                    <a:pt x="124" y="315"/>
                    <a:pt x="113" y="315"/>
                  </a:cubicBezTo>
                  <a:cubicBezTo>
                    <a:pt x="22" y="315"/>
                    <a:pt x="0" y="456"/>
                    <a:pt x="94" y="491"/>
                  </a:cubicBezTo>
                  <a:cubicBezTo>
                    <a:pt x="555" y="680"/>
                    <a:pt x="1082" y="859"/>
                    <a:pt x="1586" y="859"/>
                  </a:cubicBezTo>
                  <a:cubicBezTo>
                    <a:pt x="1884" y="859"/>
                    <a:pt x="2175" y="796"/>
                    <a:pt x="2438" y="635"/>
                  </a:cubicBezTo>
                  <a:cubicBezTo>
                    <a:pt x="2543" y="740"/>
                    <a:pt x="2674" y="792"/>
                    <a:pt x="2818" y="819"/>
                  </a:cubicBezTo>
                  <a:cubicBezTo>
                    <a:pt x="2840" y="820"/>
                    <a:pt x="2861" y="820"/>
                    <a:pt x="2883" y="820"/>
                  </a:cubicBezTo>
                  <a:cubicBezTo>
                    <a:pt x="3121" y="820"/>
                    <a:pt x="3347" y="755"/>
                    <a:pt x="3551" y="635"/>
                  </a:cubicBezTo>
                  <a:cubicBezTo>
                    <a:pt x="3919" y="456"/>
                    <a:pt x="4204" y="315"/>
                    <a:pt x="4544" y="315"/>
                  </a:cubicBezTo>
                  <a:cubicBezTo>
                    <a:pt x="4651" y="315"/>
                    <a:pt x="4764" y="329"/>
                    <a:pt x="4886" y="360"/>
                  </a:cubicBezTo>
                  <a:cubicBezTo>
                    <a:pt x="4795" y="478"/>
                    <a:pt x="4742" y="622"/>
                    <a:pt x="4755" y="766"/>
                  </a:cubicBezTo>
                  <a:cubicBezTo>
                    <a:pt x="4755" y="805"/>
                    <a:pt x="4781" y="832"/>
                    <a:pt x="4821" y="832"/>
                  </a:cubicBezTo>
                  <a:cubicBezTo>
                    <a:pt x="4861" y="880"/>
                    <a:pt x="4920" y="908"/>
                    <a:pt x="4981" y="908"/>
                  </a:cubicBezTo>
                  <a:cubicBezTo>
                    <a:pt x="5020" y="908"/>
                    <a:pt x="5060" y="896"/>
                    <a:pt x="5096" y="871"/>
                  </a:cubicBezTo>
                  <a:cubicBezTo>
                    <a:pt x="5253" y="740"/>
                    <a:pt x="5279" y="517"/>
                    <a:pt x="5148" y="360"/>
                  </a:cubicBezTo>
                  <a:cubicBezTo>
                    <a:pt x="5245" y="307"/>
                    <a:pt x="5363" y="284"/>
                    <a:pt x="5487" y="284"/>
                  </a:cubicBezTo>
                  <a:cubicBezTo>
                    <a:pt x="5730" y="284"/>
                    <a:pt x="5996" y="374"/>
                    <a:pt x="6169" y="504"/>
                  </a:cubicBezTo>
                  <a:cubicBezTo>
                    <a:pt x="6497" y="753"/>
                    <a:pt x="6510" y="1408"/>
                    <a:pt x="6182" y="1683"/>
                  </a:cubicBezTo>
                  <a:cubicBezTo>
                    <a:pt x="6093" y="1720"/>
                    <a:pt x="5999" y="1743"/>
                    <a:pt x="5909" y="1743"/>
                  </a:cubicBezTo>
                  <a:cubicBezTo>
                    <a:pt x="5749" y="1743"/>
                    <a:pt x="5603" y="1671"/>
                    <a:pt x="5528" y="1486"/>
                  </a:cubicBezTo>
                  <a:cubicBezTo>
                    <a:pt x="5426" y="1272"/>
                    <a:pt x="5594" y="1066"/>
                    <a:pt x="5785" y="1066"/>
                  </a:cubicBezTo>
                  <a:cubicBezTo>
                    <a:pt x="5839" y="1066"/>
                    <a:pt x="5895" y="1082"/>
                    <a:pt x="5947" y="1120"/>
                  </a:cubicBezTo>
                  <a:cubicBezTo>
                    <a:pt x="5959" y="1127"/>
                    <a:pt x="5971" y="1130"/>
                    <a:pt x="5982" y="1130"/>
                  </a:cubicBezTo>
                  <a:cubicBezTo>
                    <a:pt x="6029" y="1130"/>
                    <a:pt x="6057" y="1071"/>
                    <a:pt x="6025" y="1028"/>
                  </a:cubicBezTo>
                  <a:cubicBezTo>
                    <a:pt x="5947" y="949"/>
                    <a:pt x="5855" y="916"/>
                    <a:pt x="5765" y="916"/>
                  </a:cubicBezTo>
                  <a:cubicBezTo>
                    <a:pt x="5527" y="916"/>
                    <a:pt x="5300" y="1154"/>
                    <a:pt x="5357" y="1421"/>
                  </a:cubicBezTo>
                  <a:cubicBezTo>
                    <a:pt x="5408" y="1702"/>
                    <a:pt x="5636" y="1837"/>
                    <a:pt x="5881" y="1837"/>
                  </a:cubicBezTo>
                  <a:cubicBezTo>
                    <a:pt x="5955" y="1837"/>
                    <a:pt x="6031" y="1825"/>
                    <a:pt x="6104" y="1800"/>
                  </a:cubicBezTo>
                  <a:lnTo>
                    <a:pt x="6117" y="1800"/>
                  </a:lnTo>
                  <a:cubicBezTo>
                    <a:pt x="6680" y="1591"/>
                    <a:pt x="6732" y="675"/>
                    <a:pt x="6261" y="347"/>
                  </a:cubicBezTo>
                  <a:cubicBezTo>
                    <a:pt x="6076" y="214"/>
                    <a:pt x="5787" y="131"/>
                    <a:pt x="5512" y="131"/>
                  </a:cubicBezTo>
                  <a:cubicBezTo>
                    <a:pt x="5299" y="131"/>
                    <a:pt x="5094" y="181"/>
                    <a:pt x="4952" y="295"/>
                  </a:cubicBezTo>
                  <a:cubicBezTo>
                    <a:pt x="4801" y="182"/>
                    <a:pt x="4617" y="123"/>
                    <a:pt x="4428" y="123"/>
                  </a:cubicBezTo>
                  <a:cubicBezTo>
                    <a:pt x="4354" y="123"/>
                    <a:pt x="4279" y="132"/>
                    <a:pt x="4205" y="151"/>
                  </a:cubicBezTo>
                  <a:cubicBezTo>
                    <a:pt x="4048" y="190"/>
                    <a:pt x="3891" y="256"/>
                    <a:pt x="3747" y="334"/>
                  </a:cubicBezTo>
                  <a:cubicBezTo>
                    <a:pt x="3586" y="415"/>
                    <a:pt x="3129" y="659"/>
                    <a:pt x="2802" y="659"/>
                  </a:cubicBezTo>
                  <a:cubicBezTo>
                    <a:pt x="2705" y="659"/>
                    <a:pt x="2619" y="637"/>
                    <a:pt x="2556" y="583"/>
                  </a:cubicBezTo>
                  <a:cubicBezTo>
                    <a:pt x="2713" y="465"/>
                    <a:pt x="2831" y="229"/>
                    <a:pt x="2661" y="59"/>
                  </a:cubicBezTo>
                  <a:cubicBezTo>
                    <a:pt x="2615" y="20"/>
                    <a:pt x="2559" y="0"/>
                    <a:pt x="250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3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9"/>
          <p:cNvSpPr txBox="1">
            <a:spLocks noGrp="1"/>
          </p:cNvSpPr>
          <p:nvPr>
            <p:ph type="title"/>
          </p:nvPr>
        </p:nvSpPr>
        <p:spPr>
          <a:xfrm>
            <a:off x="2532300" y="475327"/>
            <a:ext cx="4079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rompt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354" name="Google Shape;354;p29"/>
          <p:cNvSpPr txBox="1">
            <a:spLocks noGrp="1"/>
          </p:cNvSpPr>
          <p:nvPr>
            <p:ph type="title" idx="2"/>
          </p:nvPr>
        </p:nvSpPr>
        <p:spPr>
          <a:xfrm>
            <a:off x="611903" y="271875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title" idx="3"/>
          </p:nvPr>
        </p:nvSpPr>
        <p:spPr>
          <a:xfrm>
            <a:off x="3507000" y="1230850"/>
            <a:ext cx="21300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400"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6" name="Google Shape;356;p29"/>
          <p:cNvSpPr txBox="1">
            <a:spLocks noGrp="1"/>
          </p:cNvSpPr>
          <p:nvPr>
            <p:ph type="subTitle" idx="1"/>
          </p:nvPr>
        </p:nvSpPr>
        <p:spPr>
          <a:xfrm>
            <a:off x="609933" y="302536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9"/>
          <p:cNvSpPr txBox="1">
            <a:spLocks noGrp="1"/>
          </p:cNvSpPr>
          <p:nvPr>
            <p:ph type="title" idx="4"/>
          </p:nvPr>
        </p:nvSpPr>
        <p:spPr>
          <a:xfrm>
            <a:off x="2040778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8" name="Google Shape;358;p29"/>
          <p:cNvSpPr txBox="1">
            <a:spLocks noGrp="1"/>
          </p:cNvSpPr>
          <p:nvPr>
            <p:ph type="subTitle" idx="5"/>
          </p:nvPr>
        </p:nvSpPr>
        <p:spPr>
          <a:xfrm>
            <a:off x="2038808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9"/>
          <p:cNvSpPr txBox="1">
            <a:spLocks noGrp="1"/>
          </p:cNvSpPr>
          <p:nvPr>
            <p:ph type="title" idx="6"/>
          </p:nvPr>
        </p:nvSpPr>
        <p:spPr>
          <a:xfrm>
            <a:off x="3344528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0" name="Google Shape;360;p29"/>
          <p:cNvSpPr txBox="1">
            <a:spLocks noGrp="1"/>
          </p:cNvSpPr>
          <p:nvPr>
            <p:ph type="subTitle" idx="7"/>
          </p:nvPr>
        </p:nvSpPr>
        <p:spPr>
          <a:xfrm>
            <a:off x="3342558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9"/>
          <p:cNvSpPr txBox="1">
            <a:spLocks noGrp="1"/>
          </p:cNvSpPr>
          <p:nvPr>
            <p:ph type="title" idx="8"/>
          </p:nvPr>
        </p:nvSpPr>
        <p:spPr>
          <a:xfrm>
            <a:off x="4548153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2" name="Google Shape;362;p29"/>
          <p:cNvSpPr txBox="1">
            <a:spLocks noGrp="1"/>
          </p:cNvSpPr>
          <p:nvPr>
            <p:ph type="subTitle" idx="9"/>
          </p:nvPr>
        </p:nvSpPr>
        <p:spPr>
          <a:xfrm>
            <a:off x="4546183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9"/>
          <p:cNvSpPr txBox="1">
            <a:spLocks noGrp="1"/>
          </p:cNvSpPr>
          <p:nvPr>
            <p:ph type="title" idx="13"/>
          </p:nvPr>
        </p:nvSpPr>
        <p:spPr>
          <a:xfrm>
            <a:off x="6079128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4" name="Google Shape;364;p29"/>
          <p:cNvSpPr txBox="1">
            <a:spLocks noGrp="1"/>
          </p:cNvSpPr>
          <p:nvPr>
            <p:ph type="subTitle" idx="14"/>
          </p:nvPr>
        </p:nvSpPr>
        <p:spPr>
          <a:xfrm>
            <a:off x="6077158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9"/>
          <p:cNvSpPr txBox="1">
            <a:spLocks noGrp="1"/>
          </p:cNvSpPr>
          <p:nvPr>
            <p:ph type="title" idx="15"/>
          </p:nvPr>
        </p:nvSpPr>
        <p:spPr>
          <a:xfrm>
            <a:off x="7353603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6" name="Google Shape;366;p29"/>
          <p:cNvSpPr txBox="1">
            <a:spLocks noGrp="1"/>
          </p:cNvSpPr>
          <p:nvPr>
            <p:ph type="subTitle" idx="16"/>
          </p:nvPr>
        </p:nvSpPr>
        <p:spPr>
          <a:xfrm>
            <a:off x="7351633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367" name="Google Shape;367;p29"/>
          <p:cNvGrpSpPr/>
          <p:nvPr/>
        </p:nvGrpSpPr>
        <p:grpSpPr>
          <a:xfrm>
            <a:off x="7154324" y="464490"/>
            <a:ext cx="1306549" cy="459199"/>
            <a:chOff x="7200548" y="384850"/>
            <a:chExt cx="1714856" cy="602702"/>
          </a:xfrm>
        </p:grpSpPr>
        <p:sp>
          <p:nvSpPr>
            <p:cNvPr id="368" name="Google Shape;368;p29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29"/>
          <p:cNvGrpSpPr/>
          <p:nvPr/>
        </p:nvGrpSpPr>
        <p:grpSpPr>
          <a:xfrm flipH="1">
            <a:off x="717099" y="456590"/>
            <a:ext cx="1306549" cy="459199"/>
            <a:chOff x="7200548" y="384850"/>
            <a:chExt cx="1714856" cy="602702"/>
          </a:xfrm>
        </p:grpSpPr>
        <p:sp>
          <p:nvSpPr>
            <p:cNvPr id="372" name="Google Shape;372;p29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2"/>
          <p:cNvSpPr txBox="1">
            <a:spLocks noGrp="1"/>
          </p:cNvSpPr>
          <p:nvPr>
            <p:ph type="title"/>
          </p:nvPr>
        </p:nvSpPr>
        <p:spPr>
          <a:xfrm>
            <a:off x="698424" y="425590"/>
            <a:ext cx="77451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32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430" name="Google Shape;430;p32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431" name="Google Shape;431;p32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2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" name="Google Shape;433;p32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434" name="Google Shape;434;p32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2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32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437" name="Google Shape;437;p32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2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" name="Google Shape;439;p32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440" name="Google Shape;440;p32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2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3"/>
          <p:cNvSpPr txBox="1">
            <a:spLocks noGrp="1"/>
          </p:cNvSpPr>
          <p:nvPr>
            <p:ph type="title"/>
          </p:nvPr>
        </p:nvSpPr>
        <p:spPr>
          <a:xfrm>
            <a:off x="2426575" y="417682"/>
            <a:ext cx="4292100" cy="10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4" name="Google Shape;444;p33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445" name="Google Shape;445;p33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446" name="Google Shape;446;p3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8" name="Google Shape;448;p33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449" name="Google Shape;449;p3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" name="Google Shape;451;p33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452" name="Google Shape;452;p3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4" name="Google Shape;454;p33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455" name="Google Shape;455;p3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">
  <p:cSld name="CUSTOM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 txBox="1">
            <a:spLocks noGrp="1"/>
          </p:cNvSpPr>
          <p:nvPr>
            <p:ph type="title"/>
          </p:nvPr>
        </p:nvSpPr>
        <p:spPr>
          <a:xfrm>
            <a:off x="917313" y="2165947"/>
            <a:ext cx="31653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3" name="Google Shape;483;p35"/>
          <p:cNvSpPr txBox="1">
            <a:spLocks noGrp="1"/>
          </p:cNvSpPr>
          <p:nvPr>
            <p:ph type="subTitle" idx="1"/>
          </p:nvPr>
        </p:nvSpPr>
        <p:spPr>
          <a:xfrm>
            <a:off x="917313" y="2783745"/>
            <a:ext cx="31653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484" name="Google Shape;484;p35"/>
          <p:cNvGrpSpPr/>
          <p:nvPr/>
        </p:nvGrpSpPr>
        <p:grpSpPr>
          <a:xfrm>
            <a:off x="228590" y="229545"/>
            <a:ext cx="1159249" cy="1147653"/>
            <a:chOff x="1339740" y="433220"/>
            <a:chExt cx="1159249" cy="1147653"/>
          </a:xfrm>
        </p:grpSpPr>
        <p:sp>
          <p:nvSpPr>
            <p:cNvPr id="485" name="Google Shape;485;p35"/>
            <p:cNvSpPr/>
            <p:nvPr/>
          </p:nvSpPr>
          <p:spPr>
            <a:xfrm>
              <a:off x="1339740" y="621242"/>
              <a:ext cx="282547" cy="959631"/>
            </a:xfrm>
            <a:custGeom>
              <a:avLst/>
              <a:gdLst/>
              <a:ahLst/>
              <a:cxnLst/>
              <a:rect l="l" t="t" r="r" b="b"/>
              <a:pathLst>
                <a:path w="1925" h="6538" extrusionOk="0">
                  <a:moveTo>
                    <a:pt x="733" y="1488"/>
                  </a:moveTo>
                  <a:cubicBezTo>
                    <a:pt x="812" y="1528"/>
                    <a:pt x="851" y="1632"/>
                    <a:pt x="799" y="1711"/>
                  </a:cubicBezTo>
                  <a:cubicBezTo>
                    <a:pt x="668" y="1698"/>
                    <a:pt x="550" y="1632"/>
                    <a:pt x="458" y="1541"/>
                  </a:cubicBezTo>
                  <a:cubicBezTo>
                    <a:pt x="511" y="1506"/>
                    <a:pt x="575" y="1488"/>
                    <a:pt x="639" y="1488"/>
                  </a:cubicBezTo>
                  <a:cubicBezTo>
                    <a:pt x="671" y="1488"/>
                    <a:pt x="703" y="1493"/>
                    <a:pt x="733" y="1501"/>
                  </a:cubicBezTo>
                  <a:lnTo>
                    <a:pt x="733" y="1488"/>
                  </a:lnTo>
                  <a:close/>
                  <a:moveTo>
                    <a:pt x="319" y="3965"/>
                  </a:moveTo>
                  <a:cubicBezTo>
                    <a:pt x="399" y="3965"/>
                    <a:pt x="475" y="4023"/>
                    <a:pt x="524" y="4081"/>
                  </a:cubicBezTo>
                  <a:lnTo>
                    <a:pt x="524" y="4094"/>
                  </a:lnTo>
                  <a:cubicBezTo>
                    <a:pt x="444" y="4134"/>
                    <a:pt x="356" y="4151"/>
                    <a:pt x="267" y="4151"/>
                  </a:cubicBezTo>
                  <a:cubicBezTo>
                    <a:pt x="239" y="4151"/>
                    <a:pt x="211" y="4149"/>
                    <a:pt x="183" y="4146"/>
                  </a:cubicBezTo>
                  <a:cubicBezTo>
                    <a:pt x="157" y="4081"/>
                    <a:pt x="183" y="4015"/>
                    <a:pt x="236" y="3989"/>
                  </a:cubicBezTo>
                  <a:cubicBezTo>
                    <a:pt x="263" y="3972"/>
                    <a:pt x="291" y="3965"/>
                    <a:pt x="319" y="3965"/>
                  </a:cubicBezTo>
                  <a:close/>
                  <a:moveTo>
                    <a:pt x="1051" y="0"/>
                  </a:moveTo>
                  <a:cubicBezTo>
                    <a:pt x="782" y="0"/>
                    <a:pt x="514" y="103"/>
                    <a:pt x="367" y="310"/>
                  </a:cubicBezTo>
                  <a:cubicBezTo>
                    <a:pt x="131" y="637"/>
                    <a:pt x="52" y="1292"/>
                    <a:pt x="314" y="1619"/>
                  </a:cubicBezTo>
                  <a:cubicBezTo>
                    <a:pt x="157" y="1842"/>
                    <a:pt x="105" y="2104"/>
                    <a:pt x="170" y="2365"/>
                  </a:cubicBezTo>
                  <a:cubicBezTo>
                    <a:pt x="210" y="2536"/>
                    <a:pt x="275" y="2680"/>
                    <a:pt x="354" y="2837"/>
                  </a:cubicBezTo>
                  <a:cubicBezTo>
                    <a:pt x="458" y="3033"/>
                    <a:pt x="838" y="3740"/>
                    <a:pt x="602" y="4028"/>
                  </a:cubicBezTo>
                  <a:cubicBezTo>
                    <a:pt x="525" y="3926"/>
                    <a:pt x="398" y="3840"/>
                    <a:pt x="272" y="3840"/>
                  </a:cubicBezTo>
                  <a:cubicBezTo>
                    <a:pt x="205" y="3840"/>
                    <a:pt x="138" y="3864"/>
                    <a:pt x="79" y="3923"/>
                  </a:cubicBezTo>
                  <a:cubicBezTo>
                    <a:pt x="0" y="4002"/>
                    <a:pt x="0" y="4133"/>
                    <a:pt x="79" y="4225"/>
                  </a:cubicBezTo>
                  <a:cubicBezTo>
                    <a:pt x="79" y="4251"/>
                    <a:pt x="105" y="4277"/>
                    <a:pt x="131" y="4290"/>
                  </a:cubicBezTo>
                  <a:cubicBezTo>
                    <a:pt x="174" y="4302"/>
                    <a:pt x="220" y="4308"/>
                    <a:pt x="266" y="4308"/>
                  </a:cubicBezTo>
                  <a:cubicBezTo>
                    <a:pt x="374" y="4308"/>
                    <a:pt x="484" y="4276"/>
                    <a:pt x="576" y="4211"/>
                  </a:cubicBezTo>
                  <a:lnTo>
                    <a:pt x="576" y="4211"/>
                  </a:lnTo>
                  <a:cubicBezTo>
                    <a:pt x="838" y="4971"/>
                    <a:pt x="589" y="5678"/>
                    <a:pt x="340" y="6437"/>
                  </a:cubicBezTo>
                  <a:cubicBezTo>
                    <a:pt x="317" y="6499"/>
                    <a:pt x="367" y="6538"/>
                    <a:pt x="420" y="6538"/>
                  </a:cubicBezTo>
                  <a:cubicBezTo>
                    <a:pt x="457" y="6538"/>
                    <a:pt x="495" y="6519"/>
                    <a:pt x="511" y="6476"/>
                  </a:cubicBezTo>
                  <a:cubicBezTo>
                    <a:pt x="812" y="5756"/>
                    <a:pt x="1087" y="4840"/>
                    <a:pt x="655" y="4133"/>
                  </a:cubicBezTo>
                  <a:cubicBezTo>
                    <a:pt x="759" y="4028"/>
                    <a:pt x="825" y="3897"/>
                    <a:pt x="838" y="3753"/>
                  </a:cubicBezTo>
                  <a:cubicBezTo>
                    <a:pt x="851" y="3504"/>
                    <a:pt x="786" y="3243"/>
                    <a:pt x="655" y="3033"/>
                  </a:cubicBezTo>
                  <a:cubicBezTo>
                    <a:pt x="419" y="2549"/>
                    <a:pt x="249" y="2208"/>
                    <a:pt x="380" y="1698"/>
                  </a:cubicBezTo>
                  <a:lnTo>
                    <a:pt x="380" y="1698"/>
                  </a:lnTo>
                  <a:cubicBezTo>
                    <a:pt x="486" y="1780"/>
                    <a:pt x="612" y="1831"/>
                    <a:pt x="742" y="1831"/>
                  </a:cubicBezTo>
                  <a:cubicBezTo>
                    <a:pt x="756" y="1831"/>
                    <a:pt x="771" y="1830"/>
                    <a:pt x="786" y="1829"/>
                  </a:cubicBezTo>
                  <a:cubicBezTo>
                    <a:pt x="825" y="1829"/>
                    <a:pt x="851" y="1803"/>
                    <a:pt x="851" y="1763"/>
                  </a:cubicBezTo>
                  <a:cubicBezTo>
                    <a:pt x="930" y="1698"/>
                    <a:pt x="956" y="1567"/>
                    <a:pt x="890" y="1475"/>
                  </a:cubicBezTo>
                  <a:cubicBezTo>
                    <a:pt x="819" y="1390"/>
                    <a:pt x="720" y="1347"/>
                    <a:pt x="620" y="1347"/>
                  </a:cubicBezTo>
                  <a:cubicBezTo>
                    <a:pt x="536" y="1347"/>
                    <a:pt x="451" y="1376"/>
                    <a:pt x="380" y="1436"/>
                  </a:cubicBezTo>
                  <a:cubicBezTo>
                    <a:pt x="236" y="1135"/>
                    <a:pt x="327" y="664"/>
                    <a:pt x="524" y="415"/>
                  </a:cubicBezTo>
                  <a:cubicBezTo>
                    <a:pt x="651" y="241"/>
                    <a:pt x="883" y="153"/>
                    <a:pt x="1116" y="153"/>
                  </a:cubicBezTo>
                  <a:cubicBezTo>
                    <a:pt x="1341" y="153"/>
                    <a:pt x="1567" y="235"/>
                    <a:pt x="1702" y="402"/>
                  </a:cubicBezTo>
                  <a:cubicBezTo>
                    <a:pt x="1807" y="650"/>
                    <a:pt x="1794" y="938"/>
                    <a:pt x="1506" y="1056"/>
                  </a:cubicBezTo>
                  <a:cubicBezTo>
                    <a:pt x="1461" y="1077"/>
                    <a:pt x="1417" y="1087"/>
                    <a:pt x="1375" y="1087"/>
                  </a:cubicBezTo>
                  <a:cubicBezTo>
                    <a:pt x="1157" y="1087"/>
                    <a:pt x="997" y="833"/>
                    <a:pt x="1139" y="624"/>
                  </a:cubicBezTo>
                  <a:cubicBezTo>
                    <a:pt x="1168" y="585"/>
                    <a:pt x="1133" y="540"/>
                    <a:pt x="1091" y="540"/>
                  </a:cubicBezTo>
                  <a:cubicBezTo>
                    <a:pt x="1076" y="540"/>
                    <a:pt x="1061" y="545"/>
                    <a:pt x="1047" y="559"/>
                  </a:cubicBezTo>
                  <a:cubicBezTo>
                    <a:pt x="778" y="816"/>
                    <a:pt x="1035" y="1233"/>
                    <a:pt x="1369" y="1233"/>
                  </a:cubicBezTo>
                  <a:cubicBezTo>
                    <a:pt x="1393" y="1233"/>
                    <a:pt x="1416" y="1231"/>
                    <a:pt x="1440" y="1226"/>
                  </a:cubicBezTo>
                  <a:cubicBezTo>
                    <a:pt x="1807" y="1161"/>
                    <a:pt x="1925" y="794"/>
                    <a:pt x="1820" y="480"/>
                  </a:cubicBezTo>
                  <a:cubicBezTo>
                    <a:pt x="1820" y="467"/>
                    <a:pt x="1820" y="467"/>
                    <a:pt x="1820" y="454"/>
                  </a:cubicBezTo>
                  <a:cubicBezTo>
                    <a:pt x="1705" y="152"/>
                    <a:pt x="1377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1508828" y="433220"/>
              <a:ext cx="990161" cy="269777"/>
            </a:xfrm>
            <a:custGeom>
              <a:avLst/>
              <a:gdLst/>
              <a:ahLst/>
              <a:cxnLst/>
              <a:rect l="l" t="t" r="r" b="b"/>
              <a:pathLst>
                <a:path w="6746" h="1838" extrusionOk="0">
                  <a:moveTo>
                    <a:pt x="4243" y="151"/>
                  </a:moveTo>
                  <a:cubicBezTo>
                    <a:pt x="4264" y="151"/>
                    <a:pt x="4286" y="155"/>
                    <a:pt x="4308" y="164"/>
                  </a:cubicBezTo>
                  <a:cubicBezTo>
                    <a:pt x="4321" y="282"/>
                    <a:pt x="4308" y="400"/>
                    <a:pt x="4255" y="504"/>
                  </a:cubicBezTo>
                  <a:lnTo>
                    <a:pt x="4242" y="504"/>
                  </a:lnTo>
                  <a:cubicBezTo>
                    <a:pt x="4164" y="439"/>
                    <a:pt x="4072" y="321"/>
                    <a:pt x="4137" y="203"/>
                  </a:cubicBezTo>
                  <a:cubicBezTo>
                    <a:pt x="4164" y="168"/>
                    <a:pt x="4201" y="151"/>
                    <a:pt x="4243" y="151"/>
                  </a:cubicBezTo>
                  <a:close/>
                  <a:moveTo>
                    <a:pt x="1702" y="426"/>
                  </a:moveTo>
                  <a:cubicBezTo>
                    <a:pt x="1794" y="517"/>
                    <a:pt x="1859" y="635"/>
                    <a:pt x="1859" y="766"/>
                  </a:cubicBezTo>
                  <a:cubicBezTo>
                    <a:pt x="1835" y="783"/>
                    <a:pt x="1809" y="790"/>
                    <a:pt x="1783" y="790"/>
                  </a:cubicBezTo>
                  <a:cubicBezTo>
                    <a:pt x="1728" y="790"/>
                    <a:pt x="1677" y="755"/>
                    <a:pt x="1650" y="701"/>
                  </a:cubicBezTo>
                  <a:cubicBezTo>
                    <a:pt x="1624" y="609"/>
                    <a:pt x="1650" y="504"/>
                    <a:pt x="1702" y="426"/>
                  </a:cubicBezTo>
                  <a:close/>
                  <a:moveTo>
                    <a:pt x="4240" y="0"/>
                  </a:moveTo>
                  <a:cubicBezTo>
                    <a:pt x="4186" y="0"/>
                    <a:pt x="4131" y="20"/>
                    <a:pt x="4085" y="59"/>
                  </a:cubicBezTo>
                  <a:cubicBezTo>
                    <a:pt x="3928" y="229"/>
                    <a:pt x="4033" y="465"/>
                    <a:pt x="4190" y="583"/>
                  </a:cubicBezTo>
                  <a:cubicBezTo>
                    <a:pt x="4126" y="641"/>
                    <a:pt x="4037" y="664"/>
                    <a:pt x="3937" y="664"/>
                  </a:cubicBezTo>
                  <a:cubicBezTo>
                    <a:pt x="3607" y="664"/>
                    <a:pt x="3149" y="414"/>
                    <a:pt x="2998" y="334"/>
                  </a:cubicBezTo>
                  <a:cubicBezTo>
                    <a:pt x="2854" y="256"/>
                    <a:pt x="2697" y="190"/>
                    <a:pt x="2527" y="151"/>
                  </a:cubicBezTo>
                  <a:cubicBezTo>
                    <a:pt x="2457" y="132"/>
                    <a:pt x="2385" y="123"/>
                    <a:pt x="2312" y="123"/>
                  </a:cubicBezTo>
                  <a:cubicBezTo>
                    <a:pt x="2127" y="123"/>
                    <a:pt x="1940" y="182"/>
                    <a:pt x="1781" y="295"/>
                  </a:cubicBezTo>
                  <a:cubicBezTo>
                    <a:pt x="1638" y="181"/>
                    <a:pt x="1433" y="131"/>
                    <a:pt x="1221" y="131"/>
                  </a:cubicBezTo>
                  <a:cubicBezTo>
                    <a:pt x="945" y="131"/>
                    <a:pt x="656" y="214"/>
                    <a:pt x="472" y="347"/>
                  </a:cubicBezTo>
                  <a:cubicBezTo>
                    <a:pt x="0" y="675"/>
                    <a:pt x="53" y="1591"/>
                    <a:pt x="616" y="1800"/>
                  </a:cubicBezTo>
                  <a:lnTo>
                    <a:pt x="642" y="1800"/>
                  </a:lnTo>
                  <a:cubicBezTo>
                    <a:pt x="712" y="1825"/>
                    <a:pt x="786" y="1837"/>
                    <a:pt x="859" y="1837"/>
                  </a:cubicBezTo>
                  <a:cubicBezTo>
                    <a:pt x="1102" y="1837"/>
                    <a:pt x="1338" y="1702"/>
                    <a:pt x="1388" y="1421"/>
                  </a:cubicBezTo>
                  <a:cubicBezTo>
                    <a:pt x="1436" y="1154"/>
                    <a:pt x="1213" y="916"/>
                    <a:pt x="978" y="916"/>
                  </a:cubicBezTo>
                  <a:cubicBezTo>
                    <a:pt x="889" y="916"/>
                    <a:pt x="799" y="949"/>
                    <a:pt x="720" y="1028"/>
                  </a:cubicBezTo>
                  <a:cubicBezTo>
                    <a:pt x="678" y="1071"/>
                    <a:pt x="713" y="1130"/>
                    <a:pt x="763" y="1130"/>
                  </a:cubicBezTo>
                  <a:cubicBezTo>
                    <a:pt x="774" y="1130"/>
                    <a:pt x="786" y="1127"/>
                    <a:pt x="799" y="1120"/>
                  </a:cubicBezTo>
                  <a:cubicBezTo>
                    <a:pt x="851" y="1082"/>
                    <a:pt x="907" y="1066"/>
                    <a:pt x="961" y="1066"/>
                  </a:cubicBezTo>
                  <a:cubicBezTo>
                    <a:pt x="1151" y="1066"/>
                    <a:pt x="1320" y="1272"/>
                    <a:pt x="1218" y="1486"/>
                  </a:cubicBezTo>
                  <a:cubicBezTo>
                    <a:pt x="1142" y="1671"/>
                    <a:pt x="997" y="1743"/>
                    <a:pt x="836" y="1743"/>
                  </a:cubicBezTo>
                  <a:cubicBezTo>
                    <a:pt x="747" y="1743"/>
                    <a:pt x="652" y="1720"/>
                    <a:pt x="563" y="1683"/>
                  </a:cubicBezTo>
                  <a:cubicBezTo>
                    <a:pt x="236" y="1408"/>
                    <a:pt x="236" y="753"/>
                    <a:pt x="576" y="504"/>
                  </a:cubicBezTo>
                  <a:cubicBezTo>
                    <a:pt x="750" y="374"/>
                    <a:pt x="1010" y="284"/>
                    <a:pt x="1253" y="284"/>
                  </a:cubicBezTo>
                  <a:cubicBezTo>
                    <a:pt x="1377" y="284"/>
                    <a:pt x="1496" y="307"/>
                    <a:pt x="1597" y="360"/>
                  </a:cubicBezTo>
                  <a:cubicBezTo>
                    <a:pt x="1467" y="517"/>
                    <a:pt x="1493" y="740"/>
                    <a:pt x="1637" y="871"/>
                  </a:cubicBezTo>
                  <a:cubicBezTo>
                    <a:pt x="1672" y="896"/>
                    <a:pt x="1714" y="908"/>
                    <a:pt x="1756" y="908"/>
                  </a:cubicBezTo>
                  <a:cubicBezTo>
                    <a:pt x="1820" y="908"/>
                    <a:pt x="1885" y="880"/>
                    <a:pt x="1925" y="832"/>
                  </a:cubicBezTo>
                  <a:cubicBezTo>
                    <a:pt x="1964" y="832"/>
                    <a:pt x="1990" y="805"/>
                    <a:pt x="1990" y="766"/>
                  </a:cubicBezTo>
                  <a:cubicBezTo>
                    <a:pt x="2003" y="622"/>
                    <a:pt x="1951" y="478"/>
                    <a:pt x="1859" y="360"/>
                  </a:cubicBezTo>
                  <a:cubicBezTo>
                    <a:pt x="1982" y="329"/>
                    <a:pt x="2094" y="315"/>
                    <a:pt x="2202" y="315"/>
                  </a:cubicBezTo>
                  <a:cubicBezTo>
                    <a:pt x="2542" y="315"/>
                    <a:pt x="2826" y="456"/>
                    <a:pt x="3195" y="635"/>
                  </a:cubicBezTo>
                  <a:cubicBezTo>
                    <a:pt x="3387" y="755"/>
                    <a:pt x="3622" y="820"/>
                    <a:pt x="3852" y="820"/>
                  </a:cubicBezTo>
                  <a:cubicBezTo>
                    <a:pt x="3873" y="820"/>
                    <a:pt x="3894" y="820"/>
                    <a:pt x="3915" y="819"/>
                  </a:cubicBezTo>
                  <a:cubicBezTo>
                    <a:pt x="4059" y="792"/>
                    <a:pt x="4190" y="740"/>
                    <a:pt x="4308" y="635"/>
                  </a:cubicBezTo>
                  <a:cubicBezTo>
                    <a:pt x="4571" y="796"/>
                    <a:pt x="4861" y="859"/>
                    <a:pt x="5160" y="859"/>
                  </a:cubicBezTo>
                  <a:cubicBezTo>
                    <a:pt x="5664" y="859"/>
                    <a:pt x="6191" y="680"/>
                    <a:pt x="6651" y="491"/>
                  </a:cubicBezTo>
                  <a:cubicBezTo>
                    <a:pt x="6745" y="456"/>
                    <a:pt x="6723" y="315"/>
                    <a:pt x="6632" y="315"/>
                  </a:cubicBezTo>
                  <a:cubicBezTo>
                    <a:pt x="6622" y="315"/>
                    <a:pt x="6611" y="317"/>
                    <a:pt x="6599" y="321"/>
                  </a:cubicBezTo>
                  <a:cubicBezTo>
                    <a:pt x="6075" y="493"/>
                    <a:pt x="5582" y="658"/>
                    <a:pt x="5073" y="658"/>
                  </a:cubicBezTo>
                  <a:cubicBezTo>
                    <a:pt x="4844" y="658"/>
                    <a:pt x="4612" y="625"/>
                    <a:pt x="4373" y="544"/>
                  </a:cubicBezTo>
                  <a:cubicBezTo>
                    <a:pt x="4465" y="426"/>
                    <a:pt x="4491" y="256"/>
                    <a:pt x="4452" y="112"/>
                  </a:cubicBezTo>
                  <a:cubicBezTo>
                    <a:pt x="4438" y="85"/>
                    <a:pt x="4412" y="59"/>
                    <a:pt x="4386" y="59"/>
                  </a:cubicBezTo>
                  <a:cubicBezTo>
                    <a:pt x="4347" y="20"/>
                    <a:pt x="4294" y="0"/>
                    <a:pt x="42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point 1">
  <p:cSld name="CUSTOM_8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7"/>
          <p:cNvSpPr txBox="1">
            <a:spLocks noGrp="1"/>
          </p:cNvSpPr>
          <p:nvPr>
            <p:ph type="body" idx="1"/>
          </p:nvPr>
        </p:nvSpPr>
        <p:spPr>
          <a:xfrm>
            <a:off x="1213050" y="1322925"/>
            <a:ext cx="6717900" cy="28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46C1"/>
              </a:buClr>
              <a:buSzPts val="1200"/>
              <a:buFont typeface="Roboto"/>
              <a:buChar char="■"/>
              <a:defRPr/>
            </a:lvl9pPr>
          </a:lstStyle>
          <a:p>
            <a:endParaRPr/>
          </a:p>
        </p:txBody>
      </p:sp>
      <p:grpSp>
        <p:nvGrpSpPr>
          <p:cNvPr id="494" name="Google Shape;494;p37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495" name="Google Shape;495;p37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496" name="Google Shape;496;p37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7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8" name="Google Shape;498;p37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499" name="Google Shape;499;p37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7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1" name="Google Shape;501;p37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502" name="Google Shape;502;p37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7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4" name="Google Shape;504;p37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7" name="Google Shape;507;p37"/>
          <p:cNvSpPr txBox="1">
            <a:spLocks noGrp="1"/>
          </p:cNvSpPr>
          <p:nvPr>
            <p:ph type="title"/>
          </p:nvPr>
        </p:nvSpPr>
        <p:spPr>
          <a:xfrm>
            <a:off x="701959" y="339961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point 1">
  <p:cSld name="CUSTOM_8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8"/>
          <p:cNvSpPr txBox="1">
            <a:spLocks noGrp="1"/>
          </p:cNvSpPr>
          <p:nvPr>
            <p:ph type="body" idx="1"/>
          </p:nvPr>
        </p:nvSpPr>
        <p:spPr>
          <a:xfrm>
            <a:off x="713000" y="1380325"/>
            <a:ext cx="7745100" cy="3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alphaLcPeriod"/>
              <a:defRPr/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romanLcPeriod"/>
              <a:defRPr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arabicPeriod"/>
              <a:defRPr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alphaLcPeriod"/>
              <a:defRPr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romanLcPeriod"/>
              <a:defRPr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arabicPeriod"/>
              <a:defRPr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alphaLcPeriod"/>
              <a:defRPr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46C1"/>
              </a:buClr>
              <a:buSzPts val="1200"/>
              <a:buFont typeface="Roboto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510" name="Google Shape;510;p38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511" name="Google Shape;511;p38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512" name="Google Shape;512;p38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8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" name="Google Shape;514;p38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515" name="Google Shape;515;p38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8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7" name="Google Shape;517;p38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518" name="Google Shape;518;p38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8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0" name="Google Shape;520;p38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521" name="Google Shape;521;p38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8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38"/>
          <p:cNvSpPr txBox="1">
            <a:spLocks noGrp="1"/>
          </p:cNvSpPr>
          <p:nvPr>
            <p:ph type="title"/>
          </p:nvPr>
        </p:nvSpPr>
        <p:spPr>
          <a:xfrm>
            <a:off x="701959" y="361392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6"/>
          <p:cNvGrpSpPr/>
          <p:nvPr/>
        </p:nvGrpSpPr>
        <p:grpSpPr>
          <a:xfrm>
            <a:off x="7154324" y="464490"/>
            <a:ext cx="1306549" cy="459199"/>
            <a:chOff x="7200548" y="384850"/>
            <a:chExt cx="1714856" cy="602702"/>
          </a:xfrm>
        </p:grpSpPr>
        <p:sp>
          <p:nvSpPr>
            <p:cNvPr id="75" name="Google Shape;75;p6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6"/>
          <p:cNvGrpSpPr/>
          <p:nvPr/>
        </p:nvGrpSpPr>
        <p:grpSpPr>
          <a:xfrm flipH="1">
            <a:off x="717099" y="463991"/>
            <a:ext cx="1306549" cy="459199"/>
            <a:chOff x="7200548" y="384850"/>
            <a:chExt cx="1714856" cy="602702"/>
          </a:xfrm>
        </p:grpSpPr>
        <p:sp>
          <p:nvSpPr>
            <p:cNvPr id="79" name="Google Shape;79;p6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6"/>
          <p:cNvSpPr txBox="1">
            <a:spLocks noGrp="1"/>
          </p:cNvSpPr>
          <p:nvPr>
            <p:ph type="title"/>
          </p:nvPr>
        </p:nvSpPr>
        <p:spPr>
          <a:xfrm>
            <a:off x="701959" y="359011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0806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/>
          </p:nvPr>
        </p:nvSpPr>
        <p:spPr>
          <a:xfrm>
            <a:off x="2465400" y="339363"/>
            <a:ext cx="42132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2" name="Google Shape;172;p18"/>
          <p:cNvGrpSpPr/>
          <p:nvPr/>
        </p:nvGrpSpPr>
        <p:grpSpPr>
          <a:xfrm>
            <a:off x="713229" y="572040"/>
            <a:ext cx="7744977" cy="344392"/>
            <a:chOff x="713229" y="572040"/>
            <a:chExt cx="7744977" cy="344392"/>
          </a:xfrm>
        </p:grpSpPr>
        <p:grpSp>
          <p:nvGrpSpPr>
            <p:cNvPr id="173" name="Google Shape;173;p18"/>
            <p:cNvGrpSpPr/>
            <p:nvPr/>
          </p:nvGrpSpPr>
          <p:grpSpPr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174" name="Google Shape;174;p18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8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8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8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8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8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8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8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" name="Google Shape;182;p18"/>
            <p:cNvGrpSpPr/>
            <p:nvPr/>
          </p:nvGrpSpPr>
          <p:grpSpPr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183" name="Google Shape;183;p18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8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8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8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8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8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8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8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106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677325" y="1268075"/>
            <a:ext cx="7788000" cy="27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1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Font typeface="Muli"/>
              <a:buAutoNum type="alphaLcPeriod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romanLcPeriod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rabicPeriod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lphaLcPeriod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romanLcPeriod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rabicPeriod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lphaLcPeriod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359325" y="376550"/>
            <a:ext cx="84240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subTitle" idx="2"/>
          </p:nvPr>
        </p:nvSpPr>
        <p:spPr>
          <a:xfrm>
            <a:off x="677325" y="4190075"/>
            <a:ext cx="4565100" cy="2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658573" y="2951200"/>
            <a:ext cx="32607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subTitle" idx="2"/>
          </p:nvPr>
        </p:nvSpPr>
        <p:spPr>
          <a:xfrm>
            <a:off x="550775" y="1637386"/>
            <a:ext cx="38862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Roboto Slab"/>
              <a:buNone/>
              <a:defRPr sz="30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3"/>
          </p:nvPr>
        </p:nvSpPr>
        <p:spPr>
          <a:xfrm>
            <a:off x="863525" y="2644243"/>
            <a:ext cx="3260700" cy="10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7296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3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/>
        </p:nvSpPr>
        <p:spPr>
          <a:xfrm>
            <a:off x="2653500" y="3841325"/>
            <a:ext cx="38370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CREDITS: This presentation template was created by Slidesgo, including icons by Flaticon, and infographics &amp; images by Freepik</a:t>
            </a:r>
            <a:endParaRPr sz="1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699450" y="543150"/>
            <a:ext cx="7745100" cy="13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subTitle" idx="1"/>
          </p:nvPr>
        </p:nvSpPr>
        <p:spPr>
          <a:xfrm>
            <a:off x="2115600" y="4365150"/>
            <a:ext cx="49128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22"/>
          <p:cNvSpPr txBox="1"/>
          <p:nvPr/>
        </p:nvSpPr>
        <p:spPr>
          <a:xfrm>
            <a:off x="2648927" y="3934175"/>
            <a:ext cx="38370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CREDITS: This presentation template was created </a:t>
            </a:r>
            <a:r>
              <a:rPr lang="en" sz="1000" b="1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/>
              </a:rPr>
              <a:t>by Slidesgo,</a:t>
            </a:r>
            <a:r>
              <a:rPr lang="en" sz="1000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/>
              </a:rPr>
              <a:t> 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including icons</a:t>
            </a:r>
            <a:r>
              <a:rPr lang="en" sz="1000" b="1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 b="1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by Flaticon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, and infographics &amp; images </a:t>
            </a:r>
            <a:r>
              <a:rPr lang="en" sz="1000" b="1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/>
              </a:rPr>
              <a:t>by Freepik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0" name="Google Shape;210;p22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211" name="Google Shape;211;p22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212" name="Google Shape;212;p22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2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22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215" name="Google Shape;215;p22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2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22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218" name="Google Shape;218;p22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2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22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221" name="Google Shape;221;p22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2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852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1"/>
          </p:nvPr>
        </p:nvSpPr>
        <p:spPr>
          <a:xfrm>
            <a:off x="3118200" y="22150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4402150" y="292875"/>
            <a:ext cx="4107900" cy="20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 txBox="1">
            <a:spLocks noGrp="1"/>
          </p:cNvSpPr>
          <p:nvPr>
            <p:ph type="title"/>
          </p:nvPr>
        </p:nvSpPr>
        <p:spPr>
          <a:xfrm>
            <a:off x="5204178" y="2256300"/>
            <a:ext cx="32541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5000"/>
              <a:buFont typeface="Roboto Slab"/>
              <a:buNone/>
              <a:defRPr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5" name="Google Shape;105;p10"/>
          <p:cNvSpPr txBox="1">
            <a:spLocks noGrp="1"/>
          </p:cNvSpPr>
          <p:nvPr>
            <p:ph type="subTitle" idx="1"/>
          </p:nvPr>
        </p:nvSpPr>
        <p:spPr>
          <a:xfrm>
            <a:off x="5204178" y="2699639"/>
            <a:ext cx="3254100" cy="14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grpSp>
        <p:nvGrpSpPr>
          <p:cNvPr id="106" name="Google Shape;106;p10"/>
          <p:cNvGrpSpPr/>
          <p:nvPr/>
        </p:nvGrpSpPr>
        <p:grpSpPr>
          <a:xfrm>
            <a:off x="7759979" y="228595"/>
            <a:ext cx="1155432" cy="1149561"/>
            <a:chOff x="6648829" y="433220"/>
            <a:chExt cx="1155432" cy="1149561"/>
          </a:xfrm>
        </p:grpSpPr>
        <p:sp>
          <p:nvSpPr>
            <p:cNvPr id="107" name="Google Shape;107;p10"/>
            <p:cNvSpPr/>
            <p:nvPr/>
          </p:nvSpPr>
          <p:spPr>
            <a:xfrm>
              <a:off x="7523476" y="622417"/>
              <a:ext cx="280785" cy="960365"/>
            </a:xfrm>
            <a:custGeom>
              <a:avLst/>
              <a:gdLst/>
              <a:ahLst/>
              <a:cxnLst/>
              <a:rect l="l" t="t" r="r" b="b"/>
              <a:pathLst>
                <a:path w="1913" h="6543" extrusionOk="0">
                  <a:moveTo>
                    <a:pt x="1296" y="1480"/>
                  </a:moveTo>
                  <a:cubicBezTo>
                    <a:pt x="1357" y="1480"/>
                    <a:pt x="1415" y="1498"/>
                    <a:pt x="1467" y="1533"/>
                  </a:cubicBezTo>
                  <a:cubicBezTo>
                    <a:pt x="1389" y="1637"/>
                    <a:pt x="1258" y="1690"/>
                    <a:pt x="1127" y="1703"/>
                  </a:cubicBezTo>
                  <a:cubicBezTo>
                    <a:pt x="1087" y="1624"/>
                    <a:pt x="1114" y="1520"/>
                    <a:pt x="1205" y="1493"/>
                  </a:cubicBezTo>
                  <a:cubicBezTo>
                    <a:pt x="1236" y="1485"/>
                    <a:pt x="1266" y="1480"/>
                    <a:pt x="1296" y="1480"/>
                  </a:cubicBezTo>
                  <a:close/>
                  <a:moveTo>
                    <a:pt x="1607" y="3957"/>
                  </a:moveTo>
                  <a:cubicBezTo>
                    <a:pt x="1635" y="3957"/>
                    <a:pt x="1663" y="3964"/>
                    <a:pt x="1690" y="3981"/>
                  </a:cubicBezTo>
                  <a:cubicBezTo>
                    <a:pt x="1742" y="4020"/>
                    <a:pt x="1768" y="4086"/>
                    <a:pt x="1742" y="4151"/>
                  </a:cubicBezTo>
                  <a:cubicBezTo>
                    <a:pt x="1722" y="4153"/>
                    <a:pt x="1702" y="4154"/>
                    <a:pt x="1681" y="4154"/>
                  </a:cubicBezTo>
                  <a:cubicBezTo>
                    <a:pt x="1584" y="4154"/>
                    <a:pt x="1488" y="4129"/>
                    <a:pt x="1402" y="4086"/>
                  </a:cubicBezTo>
                  <a:cubicBezTo>
                    <a:pt x="1450" y="4018"/>
                    <a:pt x="1528" y="3957"/>
                    <a:pt x="1607" y="3957"/>
                  </a:cubicBezTo>
                  <a:close/>
                  <a:moveTo>
                    <a:pt x="866" y="0"/>
                  </a:moveTo>
                  <a:cubicBezTo>
                    <a:pt x="538" y="0"/>
                    <a:pt x="208" y="156"/>
                    <a:pt x="92" y="459"/>
                  </a:cubicBezTo>
                  <a:cubicBezTo>
                    <a:pt x="92" y="459"/>
                    <a:pt x="92" y="472"/>
                    <a:pt x="92" y="485"/>
                  </a:cubicBezTo>
                  <a:cubicBezTo>
                    <a:pt x="1" y="786"/>
                    <a:pt x="119" y="1153"/>
                    <a:pt x="472" y="1232"/>
                  </a:cubicBezTo>
                  <a:cubicBezTo>
                    <a:pt x="496" y="1236"/>
                    <a:pt x="520" y="1238"/>
                    <a:pt x="543" y="1238"/>
                  </a:cubicBezTo>
                  <a:cubicBezTo>
                    <a:pt x="877" y="1238"/>
                    <a:pt x="1135" y="821"/>
                    <a:pt x="878" y="564"/>
                  </a:cubicBezTo>
                  <a:cubicBezTo>
                    <a:pt x="864" y="550"/>
                    <a:pt x="848" y="545"/>
                    <a:pt x="832" y="545"/>
                  </a:cubicBezTo>
                  <a:cubicBezTo>
                    <a:pt x="787" y="545"/>
                    <a:pt x="744" y="591"/>
                    <a:pt x="773" y="629"/>
                  </a:cubicBezTo>
                  <a:cubicBezTo>
                    <a:pt x="915" y="836"/>
                    <a:pt x="757" y="1080"/>
                    <a:pt x="549" y="1080"/>
                  </a:cubicBezTo>
                  <a:cubicBezTo>
                    <a:pt x="507" y="1080"/>
                    <a:pt x="463" y="1070"/>
                    <a:pt x="420" y="1048"/>
                  </a:cubicBezTo>
                  <a:cubicBezTo>
                    <a:pt x="132" y="930"/>
                    <a:pt x="119" y="642"/>
                    <a:pt x="210" y="394"/>
                  </a:cubicBezTo>
                  <a:cubicBezTo>
                    <a:pt x="353" y="232"/>
                    <a:pt x="585" y="150"/>
                    <a:pt x="814" y="150"/>
                  </a:cubicBezTo>
                  <a:cubicBezTo>
                    <a:pt x="1047" y="150"/>
                    <a:pt x="1276" y="235"/>
                    <a:pt x="1402" y="407"/>
                  </a:cubicBezTo>
                  <a:cubicBezTo>
                    <a:pt x="1598" y="669"/>
                    <a:pt x="1690" y="1140"/>
                    <a:pt x="1546" y="1441"/>
                  </a:cubicBezTo>
                  <a:cubicBezTo>
                    <a:pt x="1474" y="1382"/>
                    <a:pt x="1387" y="1352"/>
                    <a:pt x="1300" y="1352"/>
                  </a:cubicBezTo>
                  <a:cubicBezTo>
                    <a:pt x="1196" y="1352"/>
                    <a:pt x="1093" y="1395"/>
                    <a:pt x="1022" y="1480"/>
                  </a:cubicBezTo>
                  <a:cubicBezTo>
                    <a:pt x="970" y="1572"/>
                    <a:pt x="983" y="1690"/>
                    <a:pt x="1074" y="1768"/>
                  </a:cubicBezTo>
                  <a:cubicBezTo>
                    <a:pt x="1061" y="1795"/>
                    <a:pt x="1087" y="1834"/>
                    <a:pt x="1127" y="1834"/>
                  </a:cubicBezTo>
                  <a:cubicBezTo>
                    <a:pt x="1284" y="1834"/>
                    <a:pt x="1428" y="1795"/>
                    <a:pt x="1533" y="1690"/>
                  </a:cubicBezTo>
                  <a:lnTo>
                    <a:pt x="1533" y="1690"/>
                  </a:lnTo>
                  <a:cubicBezTo>
                    <a:pt x="1663" y="2213"/>
                    <a:pt x="1506" y="2554"/>
                    <a:pt x="1271" y="3025"/>
                  </a:cubicBezTo>
                  <a:cubicBezTo>
                    <a:pt x="1140" y="3248"/>
                    <a:pt x="1074" y="3496"/>
                    <a:pt x="1087" y="3758"/>
                  </a:cubicBezTo>
                  <a:cubicBezTo>
                    <a:pt x="1100" y="3902"/>
                    <a:pt x="1166" y="4033"/>
                    <a:pt x="1258" y="4138"/>
                  </a:cubicBezTo>
                  <a:cubicBezTo>
                    <a:pt x="826" y="4845"/>
                    <a:pt x="1100" y="5761"/>
                    <a:pt x="1402" y="6481"/>
                  </a:cubicBezTo>
                  <a:cubicBezTo>
                    <a:pt x="1423" y="6523"/>
                    <a:pt x="1462" y="6542"/>
                    <a:pt x="1500" y="6542"/>
                  </a:cubicBezTo>
                  <a:cubicBezTo>
                    <a:pt x="1557" y="6542"/>
                    <a:pt x="1608" y="6500"/>
                    <a:pt x="1585" y="6429"/>
                  </a:cubicBezTo>
                  <a:cubicBezTo>
                    <a:pt x="1323" y="5683"/>
                    <a:pt x="1087" y="4976"/>
                    <a:pt x="1349" y="4217"/>
                  </a:cubicBezTo>
                  <a:lnTo>
                    <a:pt x="1349" y="4217"/>
                  </a:lnTo>
                  <a:cubicBezTo>
                    <a:pt x="1441" y="4281"/>
                    <a:pt x="1545" y="4313"/>
                    <a:pt x="1649" y="4313"/>
                  </a:cubicBezTo>
                  <a:cubicBezTo>
                    <a:pt x="1694" y="4313"/>
                    <a:pt x="1738" y="4307"/>
                    <a:pt x="1781" y="4295"/>
                  </a:cubicBezTo>
                  <a:cubicBezTo>
                    <a:pt x="1821" y="4282"/>
                    <a:pt x="1834" y="4256"/>
                    <a:pt x="1834" y="4230"/>
                  </a:cubicBezTo>
                  <a:cubicBezTo>
                    <a:pt x="1912" y="4138"/>
                    <a:pt x="1912" y="4007"/>
                    <a:pt x="1834" y="3929"/>
                  </a:cubicBezTo>
                  <a:cubicBezTo>
                    <a:pt x="1777" y="3868"/>
                    <a:pt x="1711" y="3842"/>
                    <a:pt x="1643" y="3842"/>
                  </a:cubicBezTo>
                  <a:cubicBezTo>
                    <a:pt x="1521" y="3842"/>
                    <a:pt x="1394" y="3924"/>
                    <a:pt x="1310" y="4033"/>
                  </a:cubicBezTo>
                  <a:cubicBezTo>
                    <a:pt x="1061" y="3745"/>
                    <a:pt x="1467" y="3038"/>
                    <a:pt x="1559" y="2829"/>
                  </a:cubicBezTo>
                  <a:cubicBezTo>
                    <a:pt x="1650" y="2685"/>
                    <a:pt x="1703" y="2528"/>
                    <a:pt x="1742" y="2371"/>
                  </a:cubicBezTo>
                  <a:cubicBezTo>
                    <a:pt x="1807" y="2109"/>
                    <a:pt x="1755" y="1834"/>
                    <a:pt x="1598" y="1624"/>
                  </a:cubicBezTo>
                  <a:cubicBezTo>
                    <a:pt x="1860" y="1297"/>
                    <a:pt x="1781" y="642"/>
                    <a:pt x="1546" y="315"/>
                  </a:cubicBezTo>
                  <a:cubicBezTo>
                    <a:pt x="1399" y="104"/>
                    <a:pt x="1133" y="0"/>
                    <a:pt x="86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6648829" y="433220"/>
              <a:ext cx="988253" cy="269777"/>
            </a:xfrm>
            <a:custGeom>
              <a:avLst/>
              <a:gdLst/>
              <a:ahLst/>
              <a:cxnLst/>
              <a:rect l="l" t="t" r="r" b="b"/>
              <a:pathLst>
                <a:path w="6733" h="1838" extrusionOk="0">
                  <a:moveTo>
                    <a:pt x="2477" y="141"/>
                  </a:moveTo>
                  <a:cubicBezTo>
                    <a:pt x="2524" y="141"/>
                    <a:pt x="2566" y="165"/>
                    <a:pt x="2595" y="203"/>
                  </a:cubicBezTo>
                  <a:cubicBezTo>
                    <a:pt x="2647" y="308"/>
                    <a:pt x="2569" y="426"/>
                    <a:pt x="2490" y="504"/>
                  </a:cubicBezTo>
                  <a:lnTo>
                    <a:pt x="2477" y="504"/>
                  </a:lnTo>
                  <a:cubicBezTo>
                    <a:pt x="2425" y="387"/>
                    <a:pt x="2412" y="269"/>
                    <a:pt x="2425" y="151"/>
                  </a:cubicBezTo>
                  <a:cubicBezTo>
                    <a:pt x="2442" y="144"/>
                    <a:pt x="2460" y="141"/>
                    <a:pt x="2477" y="141"/>
                  </a:cubicBezTo>
                  <a:close/>
                  <a:moveTo>
                    <a:pt x="5030" y="439"/>
                  </a:moveTo>
                  <a:cubicBezTo>
                    <a:pt x="5083" y="517"/>
                    <a:pt x="5109" y="609"/>
                    <a:pt x="5083" y="701"/>
                  </a:cubicBezTo>
                  <a:cubicBezTo>
                    <a:pt x="5055" y="765"/>
                    <a:pt x="4995" y="797"/>
                    <a:pt x="4940" y="797"/>
                  </a:cubicBezTo>
                  <a:cubicBezTo>
                    <a:pt x="4916" y="797"/>
                    <a:pt x="4893" y="791"/>
                    <a:pt x="4873" y="779"/>
                  </a:cubicBezTo>
                  <a:cubicBezTo>
                    <a:pt x="4873" y="648"/>
                    <a:pt x="4939" y="517"/>
                    <a:pt x="5030" y="439"/>
                  </a:cubicBezTo>
                  <a:close/>
                  <a:moveTo>
                    <a:pt x="2505" y="0"/>
                  </a:moveTo>
                  <a:cubicBezTo>
                    <a:pt x="2451" y="0"/>
                    <a:pt x="2399" y="20"/>
                    <a:pt x="2359" y="59"/>
                  </a:cubicBezTo>
                  <a:cubicBezTo>
                    <a:pt x="2320" y="59"/>
                    <a:pt x="2294" y="85"/>
                    <a:pt x="2294" y="112"/>
                  </a:cubicBezTo>
                  <a:cubicBezTo>
                    <a:pt x="2255" y="256"/>
                    <a:pt x="2281" y="426"/>
                    <a:pt x="2372" y="544"/>
                  </a:cubicBezTo>
                  <a:cubicBezTo>
                    <a:pt x="2133" y="625"/>
                    <a:pt x="1901" y="658"/>
                    <a:pt x="1673" y="658"/>
                  </a:cubicBezTo>
                  <a:cubicBezTo>
                    <a:pt x="1164" y="658"/>
                    <a:pt x="671" y="493"/>
                    <a:pt x="147" y="321"/>
                  </a:cubicBezTo>
                  <a:cubicBezTo>
                    <a:pt x="135" y="317"/>
                    <a:pt x="124" y="315"/>
                    <a:pt x="113" y="315"/>
                  </a:cubicBezTo>
                  <a:cubicBezTo>
                    <a:pt x="22" y="315"/>
                    <a:pt x="0" y="456"/>
                    <a:pt x="94" y="491"/>
                  </a:cubicBezTo>
                  <a:cubicBezTo>
                    <a:pt x="555" y="680"/>
                    <a:pt x="1082" y="859"/>
                    <a:pt x="1586" y="859"/>
                  </a:cubicBezTo>
                  <a:cubicBezTo>
                    <a:pt x="1884" y="859"/>
                    <a:pt x="2175" y="796"/>
                    <a:pt x="2438" y="635"/>
                  </a:cubicBezTo>
                  <a:cubicBezTo>
                    <a:pt x="2543" y="740"/>
                    <a:pt x="2674" y="792"/>
                    <a:pt x="2818" y="819"/>
                  </a:cubicBezTo>
                  <a:cubicBezTo>
                    <a:pt x="2840" y="820"/>
                    <a:pt x="2861" y="820"/>
                    <a:pt x="2883" y="820"/>
                  </a:cubicBezTo>
                  <a:cubicBezTo>
                    <a:pt x="3121" y="820"/>
                    <a:pt x="3347" y="755"/>
                    <a:pt x="3551" y="635"/>
                  </a:cubicBezTo>
                  <a:cubicBezTo>
                    <a:pt x="3919" y="456"/>
                    <a:pt x="4204" y="315"/>
                    <a:pt x="4544" y="315"/>
                  </a:cubicBezTo>
                  <a:cubicBezTo>
                    <a:pt x="4651" y="315"/>
                    <a:pt x="4764" y="329"/>
                    <a:pt x="4886" y="360"/>
                  </a:cubicBezTo>
                  <a:cubicBezTo>
                    <a:pt x="4795" y="478"/>
                    <a:pt x="4742" y="622"/>
                    <a:pt x="4755" y="766"/>
                  </a:cubicBezTo>
                  <a:cubicBezTo>
                    <a:pt x="4755" y="805"/>
                    <a:pt x="4781" y="832"/>
                    <a:pt x="4821" y="832"/>
                  </a:cubicBezTo>
                  <a:cubicBezTo>
                    <a:pt x="4861" y="880"/>
                    <a:pt x="4920" y="908"/>
                    <a:pt x="4981" y="908"/>
                  </a:cubicBezTo>
                  <a:cubicBezTo>
                    <a:pt x="5020" y="908"/>
                    <a:pt x="5060" y="896"/>
                    <a:pt x="5096" y="871"/>
                  </a:cubicBezTo>
                  <a:cubicBezTo>
                    <a:pt x="5253" y="740"/>
                    <a:pt x="5279" y="517"/>
                    <a:pt x="5148" y="360"/>
                  </a:cubicBezTo>
                  <a:cubicBezTo>
                    <a:pt x="5245" y="307"/>
                    <a:pt x="5363" y="284"/>
                    <a:pt x="5487" y="284"/>
                  </a:cubicBezTo>
                  <a:cubicBezTo>
                    <a:pt x="5730" y="284"/>
                    <a:pt x="5996" y="374"/>
                    <a:pt x="6169" y="504"/>
                  </a:cubicBezTo>
                  <a:cubicBezTo>
                    <a:pt x="6497" y="753"/>
                    <a:pt x="6510" y="1408"/>
                    <a:pt x="6182" y="1683"/>
                  </a:cubicBezTo>
                  <a:cubicBezTo>
                    <a:pt x="6093" y="1720"/>
                    <a:pt x="5999" y="1743"/>
                    <a:pt x="5909" y="1743"/>
                  </a:cubicBezTo>
                  <a:cubicBezTo>
                    <a:pt x="5749" y="1743"/>
                    <a:pt x="5603" y="1671"/>
                    <a:pt x="5528" y="1486"/>
                  </a:cubicBezTo>
                  <a:cubicBezTo>
                    <a:pt x="5426" y="1272"/>
                    <a:pt x="5594" y="1066"/>
                    <a:pt x="5785" y="1066"/>
                  </a:cubicBezTo>
                  <a:cubicBezTo>
                    <a:pt x="5839" y="1066"/>
                    <a:pt x="5895" y="1082"/>
                    <a:pt x="5947" y="1120"/>
                  </a:cubicBezTo>
                  <a:cubicBezTo>
                    <a:pt x="5959" y="1127"/>
                    <a:pt x="5971" y="1130"/>
                    <a:pt x="5982" y="1130"/>
                  </a:cubicBezTo>
                  <a:cubicBezTo>
                    <a:pt x="6029" y="1130"/>
                    <a:pt x="6057" y="1071"/>
                    <a:pt x="6025" y="1028"/>
                  </a:cubicBezTo>
                  <a:cubicBezTo>
                    <a:pt x="5947" y="949"/>
                    <a:pt x="5855" y="916"/>
                    <a:pt x="5765" y="916"/>
                  </a:cubicBezTo>
                  <a:cubicBezTo>
                    <a:pt x="5527" y="916"/>
                    <a:pt x="5300" y="1154"/>
                    <a:pt x="5357" y="1421"/>
                  </a:cubicBezTo>
                  <a:cubicBezTo>
                    <a:pt x="5408" y="1702"/>
                    <a:pt x="5636" y="1837"/>
                    <a:pt x="5881" y="1837"/>
                  </a:cubicBezTo>
                  <a:cubicBezTo>
                    <a:pt x="5955" y="1837"/>
                    <a:pt x="6031" y="1825"/>
                    <a:pt x="6104" y="1800"/>
                  </a:cubicBezTo>
                  <a:lnTo>
                    <a:pt x="6117" y="1800"/>
                  </a:lnTo>
                  <a:cubicBezTo>
                    <a:pt x="6680" y="1591"/>
                    <a:pt x="6732" y="675"/>
                    <a:pt x="6261" y="347"/>
                  </a:cubicBezTo>
                  <a:cubicBezTo>
                    <a:pt x="6076" y="214"/>
                    <a:pt x="5787" y="131"/>
                    <a:pt x="5512" y="131"/>
                  </a:cubicBezTo>
                  <a:cubicBezTo>
                    <a:pt x="5299" y="131"/>
                    <a:pt x="5094" y="181"/>
                    <a:pt x="4952" y="295"/>
                  </a:cubicBezTo>
                  <a:cubicBezTo>
                    <a:pt x="4801" y="182"/>
                    <a:pt x="4617" y="123"/>
                    <a:pt x="4428" y="123"/>
                  </a:cubicBezTo>
                  <a:cubicBezTo>
                    <a:pt x="4354" y="123"/>
                    <a:pt x="4279" y="132"/>
                    <a:pt x="4205" y="151"/>
                  </a:cubicBezTo>
                  <a:cubicBezTo>
                    <a:pt x="4048" y="190"/>
                    <a:pt x="3891" y="256"/>
                    <a:pt x="3747" y="334"/>
                  </a:cubicBezTo>
                  <a:cubicBezTo>
                    <a:pt x="3586" y="415"/>
                    <a:pt x="3129" y="659"/>
                    <a:pt x="2802" y="659"/>
                  </a:cubicBezTo>
                  <a:cubicBezTo>
                    <a:pt x="2705" y="659"/>
                    <a:pt x="2619" y="637"/>
                    <a:pt x="2556" y="583"/>
                  </a:cubicBezTo>
                  <a:cubicBezTo>
                    <a:pt x="2713" y="465"/>
                    <a:pt x="2831" y="229"/>
                    <a:pt x="2661" y="59"/>
                  </a:cubicBezTo>
                  <a:cubicBezTo>
                    <a:pt x="2615" y="20"/>
                    <a:pt x="2559" y="0"/>
                    <a:pt x="250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>
            <a:spLocks noGrp="1"/>
          </p:cNvSpPr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3"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>
            <a:spLocks noGrp="1"/>
          </p:cNvSpPr>
          <p:nvPr>
            <p:ph type="title"/>
          </p:nvPr>
        </p:nvSpPr>
        <p:spPr>
          <a:xfrm>
            <a:off x="361214" y="1570886"/>
            <a:ext cx="3857700" cy="12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2" hasCustomPrompt="1"/>
          </p:nvPr>
        </p:nvSpPr>
        <p:spPr>
          <a:xfrm>
            <a:off x="6036897" y="2027846"/>
            <a:ext cx="1642200" cy="12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9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1"/>
          </p:nvPr>
        </p:nvSpPr>
        <p:spPr>
          <a:xfrm>
            <a:off x="790664" y="2669045"/>
            <a:ext cx="29988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4928672" y="2116737"/>
            <a:ext cx="3857700" cy="12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5358122" y="2656489"/>
            <a:ext cx="29988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title" idx="2" hasCustomPrompt="1"/>
          </p:nvPr>
        </p:nvSpPr>
        <p:spPr>
          <a:xfrm>
            <a:off x="1464897" y="2027846"/>
            <a:ext cx="1642200" cy="12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9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Roboto Slab"/>
              <a:buNone/>
              <a:defRPr sz="5000" b="1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  <a:defRPr sz="1500">
                <a:latin typeface="Lato"/>
                <a:ea typeface="Lato"/>
                <a:cs typeface="Lato"/>
                <a:sym typeface="Lato"/>
              </a:defRPr>
            </a:lvl1pPr>
            <a:lvl2pPr marL="914400" lvl="1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○"/>
              <a:defRPr sz="1500">
                <a:latin typeface="Lato"/>
                <a:ea typeface="Lato"/>
                <a:cs typeface="Lato"/>
                <a:sym typeface="Lato"/>
              </a:defRPr>
            </a:lvl2pPr>
            <a:lvl3pPr marL="1371600" lvl="2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■"/>
              <a:defRPr sz="1500">
                <a:latin typeface="Lato"/>
                <a:ea typeface="Lato"/>
                <a:cs typeface="Lato"/>
                <a:sym typeface="Lato"/>
              </a:defRPr>
            </a:lvl3pPr>
            <a:lvl4pPr marL="1828800" lvl="3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●"/>
              <a:defRPr sz="1500">
                <a:latin typeface="Lato"/>
                <a:ea typeface="Lato"/>
                <a:cs typeface="Lato"/>
                <a:sym typeface="Lato"/>
              </a:defRPr>
            </a:lvl4pPr>
            <a:lvl5pPr marL="2286000" lvl="4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○"/>
              <a:defRPr sz="1500">
                <a:latin typeface="Lato"/>
                <a:ea typeface="Lato"/>
                <a:cs typeface="Lato"/>
                <a:sym typeface="Lato"/>
              </a:defRPr>
            </a:lvl5pPr>
            <a:lvl6pPr marL="2743200" lvl="5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■"/>
              <a:defRPr sz="1500">
                <a:latin typeface="Lato"/>
                <a:ea typeface="Lato"/>
                <a:cs typeface="Lato"/>
                <a:sym typeface="Lato"/>
              </a:defRPr>
            </a:lvl6pPr>
            <a:lvl7pPr marL="3200400" lvl="6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●"/>
              <a:defRPr sz="1500">
                <a:latin typeface="Lato"/>
                <a:ea typeface="Lato"/>
                <a:cs typeface="Lato"/>
                <a:sym typeface="Lato"/>
              </a:defRPr>
            </a:lvl7pPr>
            <a:lvl8pPr marL="3657600" lvl="7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○"/>
              <a:defRPr sz="1500">
                <a:latin typeface="Lato"/>
                <a:ea typeface="Lato"/>
                <a:cs typeface="Lato"/>
                <a:sym typeface="Lato"/>
              </a:defRPr>
            </a:lvl8pPr>
            <a:lvl9pPr marL="4114800" lvl="8" indent="-3238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Lato"/>
              <a:buChar char="■"/>
              <a:defRPr sz="15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6" r:id="rId5"/>
    <p:sldLayoutId id="2147483657" r:id="rId6"/>
    <p:sldLayoutId id="2147483659" r:id="rId7"/>
    <p:sldLayoutId id="2147483660" r:id="rId8"/>
    <p:sldLayoutId id="2147483661" r:id="rId9"/>
    <p:sldLayoutId id="2147483665" r:id="rId10"/>
    <p:sldLayoutId id="2147483666" r:id="rId11"/>
    <p:sldLayoutId id="2147483675" r:id="rId12"/>
    <p:sldLayoutId id="2147483678" r:id="rId13"/>
    <p:sldLayoutId id="2147483679" r:id="rId14"/>
    <p:sldLayoutId id="2147483681" r:id="rId15"/>
    <p:sldLayoutId id="2147483683" r:id="rId16"/>
    <p:sldLayoutId id="2147483684" r:id="rId17"/>
    <p:sldLayoutId id="2147483689" r:id="rId18"/>
    <p:sldLayoutId id="2147483690" r:id="rId19"/>
    <p:sldLayoutId id="2147483691" r:id="rId20"/>
    <p:sldLayoutId id="2147483692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2">
          <p15:clr>
            <a:srgbClr val="EA4335"/>
          </p15:clr>
        </p15:guide>
        <p15:guide id="2" orient="horz" pos="2898">
          <p15:clr>
            <a:srgbClr val="EA4335"/>
          </p15:clr>
        </p15:guide>
        <p15:guide id="3" pos="449">
          <p15:clr>
            <a:srgbClr val="EA4335"/>
          </p15:clr>
        </p15:guide>
        <p15:guide id="4" pos="5328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56">
          <p15:clr>
            <a:srgbClr val="EA4335"/>
          </p15:clr>
        </p15:guide>
        <p15:guide id="7" pos="45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3"/>
          <p:cNvSpPr txBox="1">
            <a:spLocks noGrp="1"/>
          </p:cNvSpPr>
          <p:nvPr>
            <p:ph type="title"/>
          </p:nvPr>
        </p:nvSpPr>
        <p:spPr>
          <a:xfrm>
            <a:off x="-203578" y="2586837"/>
            <a:ext cx="8172449" cy="19010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solidFill>
                  <a:schemeClr val="accent4"/>
                </a:solidFill>
              </a:rPr>
              <a:t>Hackathon Presentation</a:t>
            </a:r>
            <a:br>
              <a:rPr lang="en-IN" sz="30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br>
              <a:rPr lang="en-IN" sz="30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br>
              <a:rPr lang="en-IN" sz="30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IN" sz="3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IE6600_Sec05_Group16_Hackathon</a:t>
            </a:r>
            <a:br>
              <a:rPr lang="en-IN" sz="30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br>
              <a:rPr lang="en-IN" sz="30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IN" sz="3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Akilesh Vishnu Mohan Raj &amp; Ravi Patel</a:t>
            </a:r>
          </a:p>
        </p:txBody>
      </p:sp>
      <p:grpSp>
        <p:nvGrpSpPr>
          <p:cNvPr id="581" name="Google Shape;581;p43"/>
          <p:cNvGrpSpPr/>
          <p:nvPr/>
        </p:nvGrpSpPr>
        <p:grpSpPr>
          <a:xfrm>
            <a:off x="3152788" y="771863"/>
            <a:ext cx="2831320" cy="409158"/>
            <a:chOff x="2691475" y="475425"/>
            <a:chExt cx="2831320" cy="409158"/>
          </a:xfrm>
        </p:grpSpPr>
        <p:sp>
          <p:nvSpPr>
            <p:cNvPr id="582" name="Google Shape;582;p43"/>
            <p:cNvSpPr/>
            <p:nvPr/>
          </p:nvSpPr>
          <p:spPr>
            <a:xfrm>
              <a:off x="2954695" y="475789"/>
              <a:ext cx="1215006" cy="355176"/>
            </a:xfrm>
            <a:custGeom>
              <a:avLst/>
              <a:gdLst/>
              <a:ahLst/>
              <a:cxnLst/>
              <a:rect l="l" t="t" r="r" b="b"/>
              <a:pathLst>
                <a:path w="23361" h="6829" extrusionOk="0">
                  <a:moveTo>
                    <a:pt x="12561" y="351"/>
                  </a:moveTo>
                  <a:cubicBezTo>
                    <a:pt x="12636" y="351"/>
                    <a:pt x="12710" y="354"/>
                    <a:pt x="12785" y="360"/>
                  </a:cubicBezTo>
                  <a:cubicBezTo>
                    <a:pt x="14257" y="434"/>
                    <a:pt x="15741" y="1624"/>
                    <a:pt x="16097" y="3034"/>
                  </a:cubicBezTo>
                  <a:cubicBezTo>
                    <a:pt x="16171" y="3366"/>
                    <a:pt x="16109" y="3525"/>
                    <a:pt x="15778" y="3623"/>
                  </a:cubicBezTo>
                  <a:cubicBezTo>
                    <a:pt x="15111" y="3807"/>
                    <a:pt x="14433" y="3894"/>
                    <a:pt x="13754" y="3894"/>
                  </a:cubicBezTo>
                  <a:cubicBezTo>
                    <a:pt x="13709" y="3894"/>
                    <a:pt x="13664" y="3894"/>
                    <a:pt x="13619" y="3893"/>
                  </a:cubicBezTo>
                  <a:cubicBezTo>
                    <a:pt x="12920" y="3893"/>
                    <a:pt x="12245" y="3771"/>
                    <a:pt x="11582" y="3562"/>
                  </a:cubicBezTo>
                  <a:cubicBezTo>
                    <a:pt x="11202" y="3439"/>
                    <a:pt x="10846" y="3231"/>
                    <a:pt x="10552" y="2949"/>
                  </a:cubicBezTo>
                  <a:cubicBezTo>
                    <a:pt x="9975" y="2396"/>
                    <a:pt x="9987" y="1636"/>
                    <a:pt x="10589" y="1108"/>
                  </a:cubicBezTo>
                  <a:cubicBezTo>
                    <a:pt x="11134" y="619"/>
                    <a:pt x="11840" y="351"/>
                    <a:pt x="12561" y="351"/>
                  </a:cubicBezTo>
                  <a:close/>
                  <a:moveTo>
                    <a:pt x="12569" y="0"/>
                  </a:moveTo>
                  <a:cubicBezTo>
                    <a:pt x="11908" y="0"/>
                    <a:pt x="11254" y="179"/>
                    <a:pt x="10687" y="568"/>
                  </a:cubicBezTo>
                  <a:cubicBezTo>
                    <a:pt x="9448" y="1427"/>
                    <a:pt x="9472" y="2765"/>
                    <a:pt x="10748" y="3574"/>
                  </a:cubicBezTo>
                  <a:cubicBezTo>
                    <a:pt x="11411" y="3967"/>
                    <a:pt x="12159" y="4188"/>
                    <a:pt x="12920" y="4212"/>
                  </a:cubicBezTo>
                  <a:cubicBezTo>
                    <a:pt x="13229" y="4234"/>
                    <a:pt x="13538" y="4248"/>
                    <a:pt x="13846" y="4248"/>
                  </a:cubicBezTo>
                  <a:cubicBezTo>
                    <a:pt x="14600" y="4248"/>
                    <a:pt x="15352" y="4163"/>
                    <a:pt x="16109" y="3893"/>
                  </a:cubicBezTo>
                  <a:lnTo>
                    <a:pt x="16109" y="3893"/>
                  </a:lnTo>
                  <a:cubicBezTo>
                    <a:pt x="16109" y="4040"/>
                    <a:pt x="16109" y="4090"/>
                    <a:pt x="16085" y="4139"/>
                  </a:cubicBezTo>
                  <a:cubicBezTo>
                    <a:pt x="15840" y="5181"/>
                    <a:pt x="15030" y="5611"/>
                    <a:pt x="14110" y="5856"/>
                  </a:cubicBezTo>
                  <a:cubicBezTo>
                    <a:pt x="13728" y="5962"/>
                    <a:pt x="13353" y="6012"/>
                    <a:pt x="12985" y="6012"/>
                  </a:cubicBezTo>
                  <a:cubicBezTo>
                    <a:pt x="12029" y="6012"/>
                    <a:pt x="11124" y="5675"/>
                    <a:pt x="10282" y="5108"/>
                  </a:cubicBezTo>
                  <a:cubicBezTo>
                    <a:pt x="9398" y="4531"/>
                    <a:pt x="8527" y="3906"/>
                    <a:pt x="7644" y="3329"/>
                  </a:cubicBezTo>
                  <a:cubicBezTo>
                    <a:pt x="6822" y="2789"/>
                    <a:pt x="6086" y="2139"/>
                    <a:pt x="5166" y="1746"/>
                  </a:cubicBezTo>
                  <a:cubicBezTo>
                    <a:pt x="4670" y="1531"/>
                    <a:pt x="4167" y="1430"/>
                    <a:pt x="3680" y="1430"/>
                  </a:cubicBezTo>
                  <a:cubicBezTo>
                    <a:pt x="2169" y="1430"/>
                    <a:pt x="821" y="2410"/>
                    <a:pt x="356" y="4016"/>
                  </a:cubicBezTo>
                  <a:cubicBezTo>
                    <a:pt x="1" y="5267"/>
                    <a:pt x="504" y="6286"/>
                    <a:pt x="1694" y="6727"/>
                  </a:cubicBezTo>
                  <a:cubicBezTo>
                    <a:pt x="1878" y="6795"/>
                    <a:pt x="2055" y="6828"/>
                    <a:pt x="2223" y="6828"/>
                  </a:cubicBezTo>
                  <a:cubicBezTo>
                    <a:pt x="2636" y="6828"/>
                    <a:pt x="2990" y="6625"/>
                    <a:pt x="3252" y="6224"/>
                  </a:cubicBezTo>
                  <a:cubicBezTo>
                    <a:pt x="3608" y="5660"/>
                    <a:pt x="3510" y="5047"/>
                    <a:pt x="3338" y="4458"/>
                  </a:cubicBezTo>
                  <a:cubicBezTo>
                    <a:pt x="3295" y="4307"/>
                    <a:pt x="3156" y="4193"/>
                    <a:pt x="2999" y="4193"/>
                  </a:cubicBezTo>
                  <a:cubicBezTo>
                    <a:pt x="2977" y="4193"/>
                    <a:pt x="2955" y="4196"/>
                    <a:pt x="2933" y="4200"/>
                  </a:cubicBezTo>
                  <a:cubicBezTo>
                    <a:pt x="2798" y="4200"/>
                    <a:pt x="2700" y="4298"/>
                    <a:pt x="2663" y="4421"/>
                  </a:cubicBezTo>
                  <a:cubicBezTo>
                    <a:pt x="2626" y="4556"/>
                    <a:pt x="2712" y="4642"/>
                    <a:pt x="2822" y="4728"/>
                  </a:cubicBezTo>
                  <a:cubicBezTo>
                    <a:pt x="3105" y="4936"/>
                    <a:pt x="3203" y="5415"/>
                    <a:pt x="3043" y="5819"/>
                  </a:cubicBezTo>
                  <a:cubicBezTo>
                    <a:pt x="2917" y="6187"/>
                    <a:pt x="2565" y="6436"/>
                    <a:pt x="2178" y="6436"/>
                  </a:cubicBezTo>
                  <a:cubicBezTo>
                    <a:pt x="2152" y="6436"/>
                    <a:pt x="2125" y="6435"/>
                    <a:pt x="2099" y="6433"/>
                  </a:cubicBezTo>
                  <a:cubicBezTo>
                    <a:pt x="1362" y="6347"/>
                    <a:pt x="774" y="5770"/>
                    <a:pt x="663" y="5047"/>
                  </a:cubicBezTo>
                  <a:cubicBezTo>
                    <a:pt x="467" y="3587"/>
                    <a:pt x="1964" y="1844"/>
                    <a:pt x="3448" y="1771"/>
                  </a:cubicBezTo>
                  <a:cubicBezTo>
                    <a:pt x="3516" y="1766"/>
                    <a:pt x="3584" y="1764"/>
                    <a:pt x="3650" y="1764"/>
                  </a:cubicBezTo>
                  <a:cubicBezTo>
                    <a:pt x="4519" y="1764"/>
                    <a:pt x="5258" y="2126"/>
                    <a:pt x="5976" y="2605"/>
                  </a:cubicBezTo>
                  <a:cubicBezTo>
                    <a:pt x="7018" y="3317"/>
                    <a:pt x="8049" y="4040"/>
                    <a:pt x="9092" y="4764"/>
                  </a:cubicBezTo>
                  <a:cubicBezTo>
                    <a:pt x="9852" y="5280"/>
                    <a:pt x="10601" y="5819"/>
                    <a:pt x="11496" y="6102"/>
                  </a:cubicBezTo>
                  <a:cubicBezTo>
                    <a:pt x="12039" y="6272"/>
                    <a:pt x="12578" y="6367"/>
                    <a:pt x="13107" y="6367"/>
                  </a:cubicBezTo>
                  <a:cubicBezTo>
                    <a:pt x="13870" y="6367"/>
                    <a:pt x="14614" y="6170"/>
                    <a:pt x="15324" y="5721"/>
                  </a:cubicBezTo>
                  <a:cubicBezTo>
                    <a:pt x="15962" y="5341"/>
                    <a:pt x="16392" y="4813"/>
                    <a:pt x="16478" y="4053"/>
                  </a:cubicBezTo>
                  <a:cubicBezTo>
                    <a:pt x="16490" y="3832"/>
                    <a:pt x="16625" y="3636"/>
                    <a:pt x="16833" y="3550"/>
                  </a:cubicBezTo>
                  <a:cubicBezTo>
                    <a:pt x="17557" y="3133"/>
                    <a:pt x="18207" y="2568"/>
                    <a:pt x="18723" y="1893"/>
                  </a:cubicBezTo>
                  <a:cubicBezTo>
                    <a:pt x="18796" y="1795"/>
                    <a:pt x="18833" y="1636"/>
                    <a:pt x="19042" y="1611"/>
                  </a:cubicBezTo>
                  <a:lnTo>
                    <a:pt x="19042" y="2262"/>
                  </a:lnTo>
                  <a:cubicBezTo>
                    <a:pt x="19054" y="3317"/>
                    <a:pt x="19618" y="4163"/>
                    <a:pt x="20477" y="4396"/>
                  </a:cubicBezTo>
                  <a:cubicBezTo>
                    <a:pt x="20695" y="4459"/>
                    <a:pt x="20918" y="4490"/>
                    <a:pt x="21138" y="4490"/>
                  </a:cubicBezTo>
                  <a:cubicBezTo>
                    <a:pt x="21945" y="4490"/>
                    <a:pt x="22723" y="4082"/>
                    <a:pt x="23176" y="3378"/>
                  </a:cubicBezTo>
                  <a:cubicBezTo>
                    <a:pt x="23299" y="3218"/>
                    <a:pt x="23360" y="3010"/>
                    <a:pt x="23360" y="2814"/>
                  </a:cubicBezTo>
                  <a:cubicBezTo>
                    <a:pt x="23338" y="2623"/>
                    <a:pt x="23285" y="2453"/>
                    <a:pt x="23079" y="2453"/>
                  </a:cubicBezTo>
                  <a:cubicBezTo>
                    <a:pt x="23060" y="2453"/>
                    <a:pt x="23039" y="2455"/>
                    <a:pt x="23017" y="2458"/>
                  </a:cubicBezTo>
                  <a:cubicBezTo>
                    <a:pt x="22759" y="2482"/>
                    <a:pt x="22685" y="2679"/>
                    <a:pt x="22759" y="2900"/>
                  </a:cubicBezTo>
                  <a:cubicBezTo>
                    <a:pt x="22820" y="3059"/>
                    <a:pt x="22882" y="3169"/>
                    <a:pt x="22759" y="3329"/>
                  </a:cubicBezTo>
                  <a:cubicBezTo>
                    <a:pt x="22438" y="3810"/>
                    <a:pt x="21773" y="4111"/>
                    <a:pt x="21112" y="4111"/>
                  </a:cubicBezTo>
                  <a:cubicBezTo>
                    <a:pt x="20964" y="4111"/>
                    <a:pt x="20817" y="4096"/>
                    <a:pt x="20673" y="4065"/>
                  </a:cubicBezTo>
                  <a:cubicBezTo>
                    <a:pt x="20023" y="3918"/>
                    <a:pt x="19545" y="3366"/>
                    <a:pt x="19447" y="2630"/>
                  </a:cubicBezTo>
                  <a:cubicBezTo>
                    <a:pt x="19410" y="2372"/>
                    <a:pt x="19397" y="2127"/>
                    <a:pt x="19410" y="1881"/>
                  </a:cubicBezTo>
                  <a:cubicBezTo>
                    <a:pt x="19422" y="1476"/>
                    <a:pt x="19483" y="1071"/>
                    <a:pt x="19618" y="691"/>
                  </a:cubicBezTo>
                  <a:cubicBezTo>
                    <a:pt x="19655" y="556"/>
                    <a:pt x="19692" y="384"/>
                    <a:pt x="19532" y="311"/>
                  </a:cubicBezTo>
                  <a:cubicBezTo>
                    <a:pt x="19491" y="289"/>
                    <a:pt x="19453" y="279"/>
                    <a:pt x="19419" y="279"/>
                  </a:cubicBezTo>
                  <a:cubicBezTo>
                    <a:pt x="19304" y="279"/>
                    <a:pt x="19231" y="391"/>
                    <a:pt x="19164" y="495"/>
                  </a:cubicBezTo>
                  <a:cubicBezTo>
                    <a:pt x="19054" y="642"/>
                    <a:pt x="18980" y="814"/>
                    <a:pt x="18882" y="986"/>
                  </a:cubicBezTo>
                  <a:cubicBezTo>
                    <a:pt x="18342" y="1943"/>
                    <a:pt x="17545" y="2728"/>
                    <a:pt x="16576" y="3268"/>
                  </a:cubicBezTo>
                  <a:cubicBezTo>
                    <a:pt x="16441" y="3133"/>
                    <a:pt x="16465" y="2998"/>
                    <a:pt x="16428" y="2887"/>
                  </a:cubicBezTo>
                  <a:cubicBezTo>
                    <a:pt x="15954" y="1138"/>
                    <a:pt x="14239" y="0"/>
                    <a:pt x="1256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4043931" y="475425"/>
              <a:ext cx="1214954" cy="355124"/>
            </a:xfrm>
            <a:custGeom>
              <a:avLst/>
              <a:gdLst/>
              <a:ahLst/>
              <a:cxnLst/>
              <a:rect l="l" t="t" r="r" b="b"/>
              <a:pathLst>
                <a:path w="23360" h="6828" extrusionOk="0">
                  <a:moveTo>
                    <a:pt x="10811" y="371"/>
                  </a:moveTo>
                  <a:cubicBezTo>
                    <a:pt x="11533" y="371"/>
                    <a:pt x="12239" y="638"/>
                    <a:pt x="12784" y="1128"/>
                  </a:cubicBezTo>
                  <a:cubicBezTo>
                    <a:pt x="13385" y="1643"/>
                    <a:pt x="13398" y="2403"/>
                    <a:pt x="12833" y="2968"/>
                  </a:cubicBezTo>
                  <a:cubicBezTo>
                    <a:pt x="12527" y="3238"/>
                    <a:pt x="12171" y="3446"/>
                    <a:pt x="11791" y="3581"/>
                  </a:cubicBezTo>
                  <a:cubicBezTo>
                    <a:pt x="11128" y="3790"/>
                    <a:pt x="10453" y="3900"/>
                    <a:pt x="9766" y="3913"/>
                  </a:cubicBezTo>
                  <a:cubicBezTo>
                    <a:pt x="9725" y="3913"/>
                    <a:pt x="9684" y="3914"/>
                    <a:pt x="9643" y="3914"/>
                  </a:cubicBezTo>
                  <a:cubicBezTo>
                    <a:pt x="8949" y="3914"/>
                    <a:pt x="8267" y="3816"/>
                    <a:pt x="7595" y="3630"/>
                  </a:cubicBezTo>
                  <a:cubicBezTo>
                    <a:pt x="7276" y="3544"/>
                    <a:pt x="7202" y="3373"/>
                    <a:pt x="7276" y="3054"/>
                  </a:cubicBezTo>
                  <a:cubicBezTo>
                    <a:pt x="7631" y="1643"/>
                    <a:pt x="9116" y="441"/>
                    <a:pt x="10588" y="379"/>
                  </a:cubicBezTo>
                  <a:cubicBezTo>
                    <a:pt x="10663" y="373"/>
                    <a:pt x="10737" y="371"/>
                    <a:pt x="10811" y="371"/>
                  </a:cubicBezTo>
                  <a:close/>
                  <a:moveTo>
                    <a:pt x="10791" y="0"/>
                  </a:moveTo>
                  <a:cubicBezTo>
                    <a:pt x="9118" y="0"/>
                    <a:pt x="7398" y="1132"/>
                    <a:pt x="6932" y="2882"/>
                  </a:cubicBezTo>
                  <a:cubicBezTo>
                    <a:pt x="6908" y="2992"/>
                    <a:pt x="6932" y="3127"/>
                    <a:pt x="6773" y="3262"/>
                  </a:cubicBezTo>
                  <a:cubicBezTo>
                    <a:pt x="5816" y="2722"/>
                    <a:pt x="5018" y="1937"/>
                    <a:pt x="4478" y="980"/>
                  </a:cubicBezTo>
                  <a:cubicBezTo>
                    <a:pt x="4380" y="809"/>
                    <a:pt x="4307" y="637"/>
                    <a:pt x="4196" y="490"/>
                  </a:cubicBezTo>
                  <a:cubicBezTo>
                    <a:pt x="4130" y="385"/>
                    <a:pt x="4049" y="274"/>
                    <a:pt x="3930" y="274"/>
                  </a:cubicBezTo>
                  <a:cubicBezTo>
                    <a:pt x="3896" y="274"/>
                    <a:pt x="3858" y="283"/>
                    <a:pt x="3816" y="306"/>
                  </a:cubicBezTo>
                  <a:cubicBezTo>
                    <a:pt x="3669" y="379"/>
                    <a:pt x="3705" y="551"/>
                    <a:pt x="3742" y="686"/>
                  </a:cubicBezTo>
                  <a:cubicBezTo>
                    <a:pt x="3877" y="1066"/>
                    <a:pt x="3939" y="1471"/>
                    <a:pt x="3951" y="1876"/>
                  </a:cubicBezTo>
                  <a:cubicBezTo>
                    <a:pt x="3963" y="2121"/>
                    <a:pt x="3951" y="2379"/>
                    <a:pt x="3926" y="2624"/>
                  </a:cubicBezTo>
                  <a:cubicBezTo>
                    <a:pt x="3816" y="3360"/>
                    <a:pt x="3337" y="3925"/>
                    <a:pt x="2699" y="4072"/>
                  </a:cubicBezTo>
                  <a:cubicBezTo>
                    <a:pt x="2559" y="4103"/>
                    <a:pt x="2414" y="4117"/>
                    <a:pt x="2269" y="4117"/>
                  </a:cubicBezTo>
                  <a:cubicBezTo>
                    <a:pt x="1602" y="4117"/>
                    <a:pt x="924" y="3809"/>
                    <a:pt x="601" y="3336"/>
                  </a:cubicBezTo>
                  <a:cubicBezTo>
                    <a:pt x="491" y="3176"/>
                    <a:pt x="552" y="3054"/>
                    <a:pt x="601" y="2907"/>
                  </a:cubicBezTo>
                  <a:cubicBezTo>
                    <a:pt x="675" y="2673"/>
                    <a:pt x="577" y="2477"/>
                    <a:pt x="344" y="2453"/>
                  </a:cubicBezTo>
                  <a:cubicBezTo>
                    <a:pt x="330" y="2451"/>
                    <a:pt x="316" y="2450"/>
                    <a:pt x="303" y="2450"/>
                  </a:cubicBezTo>
                  <a:cubicBezTo>
                    <a:pt x="101" y="2450"/>
                    <a:pt x="23" y="2624"/>
                    <a:pt x="0" y="2808"/>
                  </a:cubicBezTo>
                  <a:cubicBezTo>
                    <a:pt x="0" y="3017"/>
                    <a:pt x="62" y="3213"/>
                    <a:pt x="184" y="3385"/>
                  </a:cubicBezTo>
                  <a:cubicBezTo>
                    <a:pt x="637" y="4089"/>
                    <a:pt x="1416" y="4497"/>
                    <a:pt x="2223" y="4497"/>
                  </a:cubicBezTo>
                  <a:cubicBezTo>
                    <a:pt x="2443" y="4497"/>
                    <a:pt x="2665" y="4466"/>
                    <a:pt x="2883" y="4403"/>
                  </a:cubicBezTo>
                  <a:cubicBezTo>
                    <a:pt x="3742" y="4158"/>
                    <a:pt x="4307" y="3324"/>
                    <a:pt x="4319" y="2269"/>
                  </a:cubicBezTo>
                  <a:lnTo>
                    <a:pt x="4319" y="1618"/>
                  </a:lnTo>
                  <a:cubicBezTo>
                    <a:pt x="4527" y="1643"/>
                    <a:pt x="4564" y="1790"/>
                    <a:pt x="4650" y="1900"/>
                  </a:cubicBezTo>
                  <a:cubicBezTo>
                    <a:pt x="5153" y="2575"/>
                    <a:pt x="5803" y="3127"/>
                    <a:pt x="6540" y="3557"/>
                  </a:cubicBezTo>
                  <a:cubicBezTo>
                    <a:pt x="6736" y="3643"/>
                    <a:pt x="6871" y="3827"/>
                    <a:pt x="6883" y="4047"/>
                  </a:cubicBezTo>
                  <a:cubicBezTo>
                    <a:pt x="6957" y="4808"/>
                    <a:pt x="7398" y="5336"/>
                    <a:pt x="8036" y="5728"/>
                  </a:cubicBezTo>
                  <a:cubicBezTo>
                    <a:pt x="8765" y="6173"/>
                    <a:pt x="9511" y="6371"/>
                    <a:pt x="10274" y="6371"/>
                  </a:cubicBezTo>
                  <a:cubicBezTo>
                    <a:pt x="10796" y="6371"/>
                    <a:pt x="11326" y="6278"/>
                    <a:pt x="11864" y="6109"/>
                  </a:cubicBezTo>
                  <a:cubicBezTo>
                    <a:pt x="12760" y="5826"/>
                    <a:pt x="13508" y="5287"/>
                    <a:pt x="14269" y="4759"/>
                  </a:cubicBezTo>
                  <a:cubicBezTo>
                    <a:pt x="15312" y="4047"/>
                    <a:pt x="16342" y="3324"/>
                    <a:pt x="17397" y="2612"/>
                  </a:cubicBezTo>
                  <a:cubicBezTo>
                    <a:pt x="18102" y="2127"/>
                    <a:pt x="18861" y="1761"/>
                    <a:pt x="19746" y="1761"/>
                  </a:cubicBezTo>
                  <a:cubicBezTo>
                    <a:pt x="19801" y="1761"/>
                    <a:pt x="19857" y="1763"/>
                    <a:pt x="19912" y="1766"/>
                  </a:cubicBezTo>
                  <a:cubicBezTo>
                    <a:pt x="21409" y="1851"/>
                    <a:pt x="22894" y="3594"/>
                    <a:pt x="22697" y="5041"/>
                  </a:cubicBezTo>
                  <a:cubicBezTo>
                    <a:pt x="22587" y="5777"/>
                    <a:pt x="21998" y="6354"/>
                    <a:pt x="21262" y="6440"/>
                  </a:cubicBezTo>
                  <a:cubicBezTo>
                    <a:pt x="21235" y="6442"/>
                    <a:pt x="21209" y="6443"/>
                    <a:pt x="21183" y="6443"/>
                  </a:cubicBezTo>
                  <a:cubicBezTo>
                    <a:pt x="20796" y="6443"/>
                    <a:pt x="20444" y="6194"/>
                    <a:pt x="20317" y="5826"/>
                  </a:cubicBezTo>
                  <a:cubicBezTo>
                    <a:pt x="20158" y="5422"/>
                    <a:pt x="20256" y="4931"/>
                    <a:pt x="20538" y="4735"/>
                  </a:cubicBezTo>
                  <a:cubicBezTo>
                    <a:pt x="20661" y="4661"/>
                    <a:pt x="20734" y="4563"/>
                    <a:pt x="20698" y="4428"/>
                  </a:cubicBezTo>
                  <a:cubicBezTo>
                    <a:pt x="20661" y="4293"/>
                    <a:pt x="20550" y="4207"/>
                    <a:pt x="20428" y="4195"/>
                  </a:cubicBezTo>
                  <a:cubicBezTo>
                    <a:pt x="20411" y="4192"/>
                    <a:pt x="20394" y="4191"/>
                    <a:pt x="20377" y="4191"/>
                  </a:cubicBezTo>
                  <a:cubicBezTo>
                    <a:pt x="20213" y="4191"/>
                    <a:pt x="20067" y="4298"/>
                    <a:pt x="20023" y="4465"/>
                  </a:cubicBezTo>
                  <a:cubicBezTo>
                    <a:pt x="19851" y="5054"/>
                    <a:pt x="19753" y="5667"/>
                    <a:pt x="20109" y="6219"/>
                  </a:cubicBezTo>
                  <a:cubicBezTo>
                    <a:pt x="20364" y="6625"/>
                    <a:pt x="20734" y="6827"/>
                    <a:pt x="21154" y="6827"/>
                  </a:cubicBezTo>
                  <a:cubicBezTo>
                    <a:pt x="21319" y="6827"/>
                    <a:pt x="21491" y="6796"/>
                    <a:pt x="21667" y="6734"/>
                  </a:cubicBezTo>
                  <a:cubicBezTo>
                    <a:pt x="22845" y="6293"/>
                    <a:pt x="23360" y="5262"/>
                    <a:pt x="23004" y="4023"/>
                  </a:cubicBezTo>
                  <a:cubicBezTo>
                    <a:pt x="22529" y="2413"/>
                    <a:pt x="21179" y="1431"/>
                    <a:pt x="19666" y="1431"/>
                  </a:cubicBezTo>
                  <a:cubicBezTo>
                    <a:pt x="19185" y="1431"/>
                    <a:pt x="18687" y="1531"/>
                    <a:pt x="18195" y="1741"/>
                  </a:cubicBezTo>
                  <a:cubicBezTo>
                    <a:pt x="17287" y="2134"/>
                    <a:pt x="16539" y="2784"/>
                    <a:pt x="15717" y="3324"/>
                  </a:cubicBezTo>
                  <a:cubicBezTo>
                    <a:pt x="14833" y="3913"/>
                    <a:pt x="13962" y="4526"/>
                    <a:pt x="13079" y="5115"/>
                  </a:cubicBezTo>
                  <a:cubicBezTo>
                    <a:pt x="12223" y="5676"/>
                    <a:pt x="11315" y="6011"/>
                    <a:pt x="10356" y="6011"/>
                  </a:cubicBezTo>
                  <a:cubicBezTo>
                    <a:pt x="9995" y="6011"/>
                    <a:pt x="9627" y="5964"/>
                    <a:pt x="9251" y="5863"/>
                  </a:cubicBezTo>
                  <a:cubicBezTo>
                    <a:pt x="8343" y="5618"/>
                    <a:pt x="7521" y="5188"/>
                    <a:pt x="7276" y="4146"/>
                  </a:cubicBezTo>
                  <a:cubicBezTo>
                    <a:pt x="7263" y="4060"/>
                    <a:pt x="7251" y="3974"/>
                    <a:pt x="7251" y="3888"/>
                  </a:cubicBezTo>
                  <a:lnTo>
                    <a:pt x="7251" y="3888"/>
                  </a:lnTo>
                  <a:cubicBezTo>
                    <a:pt x="8009" y="4158"/>
                    <a:pt x="8760" y="4242"/>
                    <a:pt x="9514" y="4242"/>
                  </a:cubicBezTo>
                  <a:cubicBezTo>
                    <a:pt x="9822" y="4242"/>
                    <a:pt x="10131" y="4228"/>
                    <a:pt x="10441" y="4207"/>
                  </a:cubicBezTo>
                  <a:cubicBezTo>
                    <a:pt x="11202" y="4182"/>
                    <a:pt x="11950" y="3962"/>
                    <a:pt x="12613" y="3569"/>
                  </a:cubicBezTo>
                  <a:cubicBezTo>
                    <a:pt x="13888" y="2772"/>
                    <a:pt x="13913" y="1422"/>
                    <a:pt x="12674" y="563"/>
                  </a:cubicBezTo>
                  <a:cubicBezTo>
                    <a:pt x="12107" y="177"/>
                    <a:pt x="11453" y="0"/>
                    <a:pt x="1079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2691475" y="872777"/>
              <a:ext cx="2831320" cy="11806"/>
            </a:xfrm>
            <a:custGeom>
              <a:avLst/>
              <a:gdLst/>
              <a:ahLst/>
              <a:cxnLst/>
              <a:rect l="l" t="t" r="r" b="b"/>
              <a:pathLst>
                <a:path w="54438" h="227" extrusionOk="0">
                  <a:moveTo>
                    <a:pt x="113" y="1"/>
                  </a:moveTo>
                  <a:cubicBezTo>
                    <a:pt x="3" y="1"/>
                    <a:pt x="0" y="226"/>
                    <a:pt x="106" y="226"/>
                  </a:cubicBezTo>
                  <a:cubicBezTo>
                    <a:pt x="114" y="226"/>
                    <a:pt x="121" y="225"/>
                    <a:pt x="130" y="223"/>
                  </a:cubicBezTo>
                  <a:lnTo>
                    <a:pt x="54308" y="223"/>
                  </a:lnTo>
                  <a:cubicBezTo>
                    <a:pt x="54316" y="225"/>
                    <a:pt x="54324" y="226"/>
                    <a:pt x="54332" y="226"/>
                  </a:cubicBezTo>
                  <a:cubicBezTo>
                    <a:pt x="54438" y="226"/>
                    <a:pt x="54435" y="1"/>
                    <a:pt x="54324" y="1"/>
                  </a:cubicBezTo>
                  <a:cubicBezTo>
                    <a:pt x="54319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43"/>
          <p:cNvGrpSpPr/>
          <p:nvPr/>
        </p:nvGrpSpPr>
        <p:grpSpPr>
          <a:xfrm>
            <a:off x="3152788" y="3505340"/>
            <a:ext cx="2831320" cy="409214"/>
            <a:chOff x="3156342" y="3913715"/>
            <a:chExt cx="2831320" cy="409214"/>
          </a:xfrm>
        </p:grpSpPr>
        <p:sp>
          <p:nvSpPr>
            <p:cNvPr id="586" name="Google Shape;586;p43"/>
            <p:cNvSpPr/>
            <p:nvPr/>
          </p:nvSpPr>
          <p:spPr>
            <a:xfrm>
              <a:off x="4509422" y="3967285"/>
              <a:ext cx="1215006" cy="355592"/>
            </a:xfrm>
            <a:custGeom>
              <a:avLst/>
              <a:gdLst/>
              <a:ahLst/>
              <a:cxnLst/>
              <a:rect l="l" t="t" r="r" b="b"/>
              <a:pathLst>
                <a:path w="23361" h="6837" extrusionOk="0">
                  <a:moveTo>
                    <a:pt x="9617" y="2934"/>
                  </a:moveTo>
                  <a:cubicBezTo>
                    <a:pt x="9663" y="2934"/>
                    <a:pt x="9709" y="2934"/>
                    <a:pt x="9754" y="2935"/>
                  </a:cubicBezTo>
                  <a:cubicBezTo>
                    <a:pt x="10441" y="2948"/>
                    <a:pt x="11116" y="3058"/>
                    <a:pt x="11779" y="3267"/>
                  </a:cubicBezTo>
                  <a:cubicBezTo>
                    <a:pt x="12159" y="3389"/>
                    <a:pt x="12515" y="3610"/>
                    <a:pt x="12821" y="3880"/>
                  </a:cubicBezTo>
                  <a:cubicBezTo>
                    <a:pt x="13386" y="4444"/>
                    <a:pt x="13373" y="5193"/>
                    <a:pt x="12772" y="5720"/>
                  </a:cubicBezTo>
                  <a:cubicBezTo>
                    <a:pt x="12227" y="6210"/>
                    <a:pt x="11521" y="6477"/>
                    <a:pt x="10799" y="6477"/>
                  </a:cubicBezTo>
                  <a:cubicBezTo>
                    <a:pt x="10725" y="6477"/>
                    <a:pt x="10651" y="6474"/>
                    <a:pt x="10576" y="6469"/>
                  </a:cubicBezTo>
                  <a:cubicBezTo>
                    <a:pt x="9104" y="6395"/>
                    <a:pt x="7619" y="5205"/>
                    <a:pt x="7264" y="3794"/>
                  </a:cubicBezTo>
                  <a:cubicBezTo>
                    <a:pt x="7190" y="3463"/>
                    <a:pt x="7264" y="3303"/>
                    <a:pt x="7583" y="3217"/>
                  </a:cubicBezTo>
                  <a:cubicBezTo>
                    <a:pt x="8250" y="3022"/>
                    <a:pt x="8928" y="2934"/>
                    <a:pt x="9617" y="2934"/>
                  </a:cubicBezTo>
                  <a:close/>
                  <a:moveTo>
                    <a:pt x="21140" y="1"/>
                  </a:moveTo>
                  <a:cubicBezTo>
                    <a:pt x="20727" y="1"/>
                    <a:pt x="20371" y="206"/>
                    <a:pt x="20109" y="616"/>
                  </a:cubicBezTo>
                  <a:cubicBezTo>
                    <a:pt x="19753" y="1181"/>
                    <a:pt x="19851" y="1782"/>
                    <a:pt x="20023" y="2371"/>
                  </a:cubicBezTo>
                  <a:cubicBezTo>
                    <a:pt x="20068" y="2528"/>
                    <a:pt x="20215" y="2644"/>
                    <a:pt x="20381" y="2644"/>
                  </a:cubicBezTo>
                  <a:cubicBezTo>
                    <a:pt x="20396" y="2644"/>
                    <a:pt x="20412" y="2643"/>
                    <a:pt x="20428" y="2641"/>
                  </a:cubicBezTo>
                  <a:cubicBezTo>
                    <a:pt x="20563" y="2629"/>
                    <a:pt x="20673" y="2530"/>
                    <a:pt x="20698" y="2408"/>
                  </a:cubicBezTo>
                  <a:cubicBezTo>
                    <a:pt x="20735" y="2273"/>
                    <a:pt x="20649" y="2187"/>
                    <a:pt x="20538" y="2101"/>
                  </a:cubicBezTo>
                  <a:cubicBezTo>
                    <a:pt x="20256" y="1892"/>
                    <a:pt x="20158" y="1414"/>
                    <a:pt x="20318" y="1009"/>
                  </a:cubicBezTo>
                  <a:cubicBezTo>
                    <a:pt x="20444" y="641"/>
                    <a:pt x="20796" y="392"/>
                    <a:pt x="21183" y="392"/>
                  </a:cubicBezTo>
                  <a:cubicBezTo>
                    <a:pt x="21209" y="392"/>
                    <a:pt x="21236" y="393"/>
                    <a:pt x="21262" y="396"/>
                  </a:cubicBezTo>
                  <a:cubicBezTo>
                    <a:pt x="21998" y="482"/>
                    <a:pt x="22587" y="1046"/>
                    <a:pt x="22698" y="1782"/>
                  </a:cubicBezTo>
                  <a:cubicBezTo>
                    <a:pt x="22894" y="3242"/>
                    <a:pt x="21409" y="4984"/>
                    <a:pt x="19925" y="5058"/>
                  </a:cubicBezTo>
                  <a:cubicBezTo>
                    <a:pt x="19856" y="5062"/>
                    <a:pt x="19788" y="5064"/>
                    <a:pt x="19720" y="5064"/>
                  </a:cubicBezTo>
                  <a:cubicBezTo>
                    <a:pt x="18842" y="5064"/>
                    <a:pt x="18104" y="4702"/>
                    <a:pt x="17398" y="4223"/>
                  </a:cubicBezTo>
                  <a:cubicBezTo>
                    <a:pt x="16342" y="3512"/>
                    <a:pt x="15312" y="2788"/>
                    <a:pt x="14269" y="2064"/>
                  </a:cubicBezTo>
                  <a:cubicBezTo>
                    <a:pt x="13508" y="1549"/>
                    <a:pt x="12760" y="997"/>
                    <a:pt x="11864" y="727"/>
                  </a:cubicBezTo>
                  <a:cubicBezTo>
                    <a:pt x="11324" y="552"/>
                    <a:pt x="10789" y="456"/>
                    <a:pt x="10263" y="456"/>
                  </a:cubicBezTo>
                  <a:cubicBezTo>
                    <a:pt x="9500" y="456"/>
                    <a:pt x="8755" y="657"/>
                    <a:pt x="8037" y="1107"/>
                  </a:cubicBezTo>
                  <a:cubicBezTo>
                    <a:pt x="7399" y="1488"/>
                    <a:pt x="6969" y="2015"/>
                    <a:pt x="6896" y="2776"/>
                  </a:cubicBezTo>
                  <a:cubicBezTo>
                    <a:pt x="6871" y="2997"/>
                    <a:pt x="6736" y="3193"/>
                    <a:pt x="6540" y="3279"/>
                  </a:cubicBezTo>
                  <a:cubicBezTo>
                    <a:pt x="5804" y="3696"/>
                    <a:pt x="5153" y="4260"/>
                    <a:pt x="4650" y="4935"/>
                  </a:cubicBezTo>
                  <a:cubicBezTo>
                    <a:pt x="4565" y="5033"/>
                    <a:pt x="4528" y="5193"/>
                    <a:pt x="4331" y="5217"/>
                  </a:cubicBezTo>
                  <a:lnTo>
                    <a:pt x="4331" y="4567"/>
                  </a:lnTo>
                  <a:cubicBezTo>
                    <a:pt x="4307" y="3512"/>
                    <a:pt x="3743" y="2665"/>
                    <a:pt x="2884" y="2432"/>
                  </a:cubicBezTo>
                  <a:cubicBezTo>
                    <a:pt x="2665" y="2369"/>
                    <a:pt x="2444" y="2339"/>
                    <a:pt x="2224" y="2339"/>
                  </a:cubicBezTo>
                  <a:cubicBezTo>
                    <a:pt x="1421" y="2339"/>
                    <a:pt x="650" y="2747"/>
                    <a:pt x="197" y="3451"/>
                  </a:cubicBezTo>
                  <a:cubicBezTo>
                    <a:pt x="62" y="3610"/>
                    <a:pt x="1" y="3806"/>
                    <a:pt x="1" y="4015"/>
                  </a:cubicBezTo>
                  <a:cubicBezTo>
                    <a:pt x="23" y="4205"/>
                    <a:pt x="76" y="4375"/>
                    <a:pt x="281" y="4375"/>
                  </a:cubicBezTo>
                  <a:cubicBezTo>
                    <a:pt x="301" y="4375"/>
                    <a:pt x="322" y="4374"/>
                    <a:pt x="344" y="4371"/>
                  </a:cubicBezTo>
                  <a:cubicBezTo>
                    <a:pt x="602" y="4346"/>
                    <a:pt x="675" y="4150"/>
                    <a:pt x="602" y="3929"/>
                  </a:cubicBezTo>
                  <a:cubicBezTo>
                    <a:pt x="553" y="3770"/>
                    <a:pt x="491" y="3659"/>
                    <a:pt x="602" y="3500"/>
                  </a:cubicBezTo>
                  <a:cubicBezTo>
                    <a:pt x="933" y="3018"/>
                    <a:pt x="1600" y="2717"/>
                    <a:pt x="2261" y="2717"/>
                  </a:cubicBezTo>
                  <a:cubicBezTo>
                    <a:pt x="2409" y="2717"/>
                    <a:pt x="2556" y="2732"/>
                    <a:pt x="2700" y="2763"/>
                  </a:cubicBezTo>
                  <a:cubicBezTo>
                    <a:pt x="3338" y="2911"/>
                    <a:pt x="3828" y="3463"/>
                    <a:pt x="3927" y="4199"/>
                  </a:cubicBezTo>
                  <a:cubicBezTo>
                    <a:pt x="3951" y="4457"/>
                    <a:pt x="3963" y="4702"/>
                    <a:pt x="3951" y="4947"/>
                  </a:cubicBezTo>
                  <a:cubicBezTo>
                    <a:pt x="3939" y="5352"/>
                    <a:pt x="3877" y="5757"/>
                    <a:pt x="3755" y="6150"/>
                  </a:cubicBezTo>
                  <a:cubicBezTo>
                    <a:pt x="3706" y="6285"/>
                    <a:pt x="3669" y="6444"/>
                    <a:pt x="3828" y="6530"/>
                  </a:cubicBezTo>
                  <a:cubicBezTo>
                    <a:pt x="3867" y="6548"/>
                    <a:pt x="3902" y="6556"/>
                    <a:pt x="3934" y="6556"/>
                  </a:cubicBezTo>
                  <a:cubicBezTo>
                    <a:pt x="4057" y="6556"/>
                    <a:pt x="4141" y="6443"/>
                    <a:pt x="4209" y="6346"/>
                  </a:cubicBezTo>
                  <a:cubicBezTo>
                    <a:pt x="4307" y="6186"/>
                    <a:pt x="4381" y="6002"/>
                    <a:pt x="4479" y="5855"/>
                  </a:cubicBezTo>
                  <a:cubicBezTo>
                    <a:pt x="5018" y="4898"/>
                    <a:pt x="5816" y="4101"/>
                    <a:pt x="6785" y="3561"/>
                  </a:cubicBezTo>
                  <a:cubicBezTo>
                    <a:pt x="6920" y="3696"/>
                    <a:pt x="6908" y="3831"/>
                    <a:pt x="6932" y="3954"/>
                  </a:cubicBezTo>
                  <a:cubicBezTo>
                    <a:pt x="7406" y="5699"/>
                    <a:pt x="9115" y="6836"/>
                    <a:pt x="10782" y="6836"/>
                  </a:cubicBezTo>
                  <a:cubicBezTo>
                    <a:pt x="11446" y="6836"/>
                    <a:pt x="12104" y="6655"/>
                    <a:pt x="12674" y="6260"/>
                  </a:cubicBezTo>
                  <a:cubicBezTo>
                    <a:pt x="13926" y="5414"/>
                    <a:pt x="13889" y="4064"/>
                    <a:pt x="12625" y="3267"/>
                  </a:cubicBezTo>
                  <a:cubicBezTo>
                    <a:pt x="11950" y="2874"/>
                    <a:pt x="11202" y="2653"/>
                    <a:pt x="10441" y="2629"/>
                  </a:cubicBezTo>
                  <a:cubicBezTo>
                    <a:pt x="10113" y="2602"/>
                    <a:pt x="9786" y="2585"/>
                    <a:pt x="9459" y="2585"/>
                  </a:cubicBezTo>
                  <a:cubicBezTo>
                    <a:pt x="8724" y="2585"/>
                    <a:pt x="7991" y="2672"/>
                    <a:pt x="7251" y="2935"/>
                  </a:cubicBezTo>
                  <a:cubicBezTo>
                    <a:pt x="7251" y="2849"/>
                    <a:pt x="7264" y="2776"/>
                    <a:pt x="7276" y="2690"/>
                  </a:cubicBezTo>
                  <a:cubicBezTo>
                    <a:pt x="7521" y="1647"/>
                    <a:pt x="8343" y="1218"/>
                    <a:pt x="9251" y="972"/>
                  </a:cubicBezTo>
                  <a:cubicBezTo>
                    <a:pt x="9631" y="870"/>
                    <a:pt x="10005" y="822"/>
                    <a:pt x="10371" y="822"/>
                  </a:cubicBezTo>
                  <a:cubicBezTo>
                    <a:pt x="11328" y="822"/>
                    <a:pt x="12236" y="1153"/>
                    <a:pt x="13079" y="1721"/>
                  </a:cubicBezTo>
                  <a:cubicBezTo>
                    <a:pt x="13962" y="2310"/>
                    <a:pt x="14833" y="2923"/>
                    <a:pt x="15717" y="3512"/>
                  </a:cubicBezTo>
                  <a:cubicBezTo>
                    <a:pt x="16539" y="4052"/>
                    <a:pt x="17287" y="4702"/>
                    <a:pt x="18195" y="5095"/>
                  </a:cubicBezTo>
                  <a:cubicBezTo>
                    <a:pt x="18689" y="5306"/>
                    <a:pt x="19190" y="5406"/>
                    <a:pt x="19675" y="5406"/>
                  </a:cubicBezTo>
                  <a:cubicBezTo>
                    <a:pt x="21188" y="5406"/>
                    <a:pt x="22540" y="4430"/>
                    <a:pt x="23004" y="2813"/>
                  </a:cubicBezTo>
                  <a:cubicBezTo>
                    <a:pt x="23360" y="1573"/>
                    <a:pt x="22857" y="543"/>
                    <a:pt x="21667" y="101"/>
                  </a:cubicBezTo>
                  <a:cubicBezTo>
                    <a:pt x="21483" y="34"/>
                    <a:pt x="21307" y="1"/>
                    <a:pt x="2114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3420187" y="3968013"/>
              <a:ext cx="1215006" cy="354916"/>
            </a:xfrm>
            <a:custGeom>
              <a:avLst/>
              <a:gdLst/>
              <a:ahLst/>
              <a:cxnLst/>
              <a:rect l="l" t="t" r="r" b="b"/>
              <a:pathLst>
                <a:path w="23361" h="6824" extrusionOk="0">
                  <a:moveTo>
                    <a:pt x="13826" y="2918"/>
                  </a:moveTo>
                  <a:cubicBezTo>
                    <a:pt x="14477" y="2918"/>
                    <a:pt x="15126" y="3015"/>
                    <a:pt x="15766" y="3191"/>
                  </a:cubicBezTo>
                  <a:cubicBezTo>
                    <a:pt x="16085" y="3289"/>
                    <a:pt x="16159" y="3449"/>
                    <a:pt x="16085" y="3780"/>
                  </a:cubicBezTo>
                  <a:cubicBezTo>
                    <a:pt x="15729" y="5191"/>
                    <a:pt x="14245" y="6381"/>
                    <a:pt x="12773" y="6455"/>
                  </a:cubicBezTo>
                  <a:cubicBezTo>
                    <a:pt x="12698" y="6460"/>
                    <a:pt x="12624" y="6463"/>
                    <a:pt x="12549" y="6463"/>
                  </a:cubicBezTo>
                  <a:cubicBezTo>
                    <a:pt x="11828" y="6463"/>
                    <a:pt x="11122" y="6196"/>
                    <a:pt x="10577" y="5706"/>
                  </a:cubicBezTo>
                  <a:cubicBezTo>
                    <a:pt x="9975" y="5179"/>
                    <a:pt x="9963" y="4430"/>
                    <a:pt x="10540" y="3866"/>
                  </a:cubicBezTo>
                  <a:cubicBezTo>
                    <a:pt x="10834" y="3584"/>
                    <a:pt x="11190" y="3375"/>
                    <a:pt x="11570" y="3253"/>
                  </a:cubicBezTo>
                  <a:cubicBezTo>
                    <a:pt x="12233" y="3032"/>
                    <a:pt x="12908" y="2921"/>
                    <a:pt x="13607" y="2921"/>
                  </a:cubicBezTo>
                  <a:cubicBezTo>
                    <a:pt x="13680" y="2919"/>
                    <a:pt x="13753" y="2918"/>
                    <a:pt x="13826" y="2918"/>
                  </a:cubicBezTo>
                  <a:close/>
                  <a:moveTo>
                    <a:pt x="2212" y="1"/>
                  </a:moveTo>
                  <a:cubicBezTo>
                    <a:pt x="2046" y="1"/>
                    <a:pt x="1872" y="33"/>
                    <a:pt x="1694" y="99"/>
                  </a:cubicBezTo>
                  <a:cubicBezTo>
                    <a:pt x="516" y="541"/>
                    <a:pt x="1" y="1559"/>
                    <a:pt x="357" y="2811"/>
                  </a:cubicBezTo>
                  <a:cubicBezTo>
                    <a:pt x="830" y="4416"/>
                    <a:pt x="2174" y="5397"/>
                    <a:pt x="3682" y="5397"/>
                  </a:cubicBezTo>
                  <a:cubicBezTo>
                    <a:pt x="4168" y="5397"/>
                    <a:pt x="4670" y="5296"/>
                    <a:pt x="5166" y="5081"/>
                  </a:cubicBezTo>
                  <a:cubicBezTo>
                    <a:pt x="6074" y="4688"/>
                    <a:pt x="6822" y="4038"/>
                    <a:pt x="7644" y="3498"/>
                  </a:cubicBezTo>
                  <a:cubicBezTo>
                    <a:pt x="8528" y="2921"/>
                    <a:pt x="9399" y="2296"/>
                    <a:pt x="10282" y="1707"/>
                  </a:cubicBezTo>
                  <a:cubicBezTo>
                    <a:pt x="11138" y="1145"/>
                    <a:pt x="12045" y="810"/>
                    <a:pt x="13005" y="810"/>
                  </a:cubicBezTo>
                  <a:cubicBezTo>
                    <a:pt x="13366" y="810"/>
                    <a:pt x="13734" y="858"/>
                    <a:pt x="14110" y="958"/>
                  </a:cubicBezTo>
                  <a:cubicBezTo>
                    <a:pt x="15030" y="1204"/>
                    <a:pt x="15840" y="1645"/>
                    <a:pt x="16085" y="2688"/>
                  </a:cubicBezTo>
                  <a:cubicBezTo>
                    <a:pt x="16097" y="2725"/>
                    <a:pt x="16097" y="2774"/>
                    <a:pt x="16122" y="2934"/>
                  </a:cubicBezTo>
                  <a:cubicBezTo>
                    <a:pt x="15356" y="2664"/>
                    <a:pt x="14602" y="2579"/>
                    <a:pt x="13851" y="2579"/>
                  </a:cubicBezTo>
                  <a:cubicBezTo>
                    <a:pt x="13545" y="2579"/>
                    <a:pt x="13238" y="2593"/>
                    <a:pt x="12932" y="2615"/>
                  </a:cubicBezTo>
                  <a:cubicBezTo>
                    <a:pt x="12159" y="2676"/>
                    <a:pt x="11411" y="2835"/>
                    <a:pt x="10748" y="3253"/>
                  </a:cubicBezTo>
                  <a:cubicBezTo>
                    <a:pt x="9472" y="4050"/>
                    <a:pt x="9448" y="5400"/>
                    <a:pt x="10687" y="6258"/>
                  </a:cubicBezTo>
                  <a:cubicBezTo>
                    <a:pt x="11255" y="6645"/>
                    <a:pt x="11912" y="6823"/>
                    <a:pt x="12576" y="6823"/>
                  </a:cubicBezTo>
                  <a:cubicBezTo>
                    <a:pt x="14247" y="6823"/>
                    <a:pt x="15963" y="5696"/>
                    <a:pt x="16429" y="3940"/>
                  </a:cubicBezTo>
                  <a:cubicBezTo>
                    <a:pt x="16466" y="3829"/>
                    <a:pt x="16441" y="3694"/>
                    <a:pt x="16588" y="3559"/>
                  </a:cubicBezTo>
                  <a:cubicBezTo>
                    <a:pt x="17545" y="4099"/>
                    <a:pt x="18343" y="4884"/>
                    <a:pt x="18882" y="5853"/>
                  </a:cubicBezTo>
                  <a:cubicBezTo>
                    <a:pt x="18981" y="6013"/>
                    <a:pt x="19066" y="6185"/>
                    <a:pt x="19165" y="6332"/>
                  </a:cubicBezTo>
                  <a:cubicBezTo>
                    <a:pt x="19231" y="6436"/>
                    <a:pt x="19312" y="6548"/>
                    <a:pt x="19430" y="6548"/>
                  </a:cubicBezTo>
                  <a:cubicBezTo>
                    <a:pt x="19465" y="6548"/>
                    <a:pt x="19503" y="6538"/>
                    <a:pt x="19545" y="6516"/>
                  </a:cubicBezTo>
                  <a:cubicBezTo>
                    <a:pt x="19692" y="6442"/>
                    <a:pt x="19655" y="6271"/>
                    <a:pt x="19619" y="6136"/>
                  </a:cubicBezTo>
                  <a:cubicBezTo>
                    <a:pt x="19496" y="5755"/>
                    <a:pt x="19422" y="5350"/>
                    <a:pt x="19410" y="4946"/>
                  </a:cubicBezTo>
                  <a:cubicBezTo>
                    <a:pt x="19410" y="4700"/>
                    <a:pt x="19410" y="4443"/>
                    <a:pt x="19447" y="4197"/>
                  </a:cubicBezTo>
                  <a:cubicBezTo>
                    <a:pt x="19545" y="3461"/>
                    <a:pt x="20036" y="2897"/>
                    <a:pt x="20674" y="2762"/>
                  </a:cubicBezTo>
                  <a:cubicBezTo>
                    <a:pt x="20821" y="2727"/>
                    <a:pt x="20973" y="2711"/>
                    <a:pt x="21125" y="2711"/>
                  </a:cubicBezTo>
                  <a:cubicBezTo>
                    <a:pt x="21782" y="2711"/>
                    <a:pt x="22440" y="3017"/>
                    <a:pt x="22759" y="3486"/>
                  </a:cubicBezTo>
                  <a:cubicBezTo>
                    <a:pt x="22870" y="3657"/>
                    <a:pt x="22821" y="3768"/>
                    <a:pt x="22759" y="3915"/>
                  </a:cubicBezTo>
                  <a:cubicBezTo>
                    <a:pt x="22686" y="4148"/>
                    <a:pt x="22784" y="4344"/>
                    <a:pt x="23017" y="4369"/>
                  </a:cubicBezTo>
                  <a:cubicBezTo>
                    <a:pt x="23033" y="4371"/>
                    <a:pt x="23048" y="4371"/>
                    <a:pt x="23062" y="4371"/>
                  </a:cubicBezTo>
                  <a:cubicBezTo>
                    <a:pt x="23272" y="4371"/>
                    <a:pt x="23338" y="4208"/>
                    <a:pt x="23361" y="4013"/>
                  </a:cubicBezTo>
                  <a:cubicBezTo>
                    <a:pt x="23361" y="3805"/>
                    <a:pt x="23299" y="3608"/>
                    <a:pt x="23176" y="3437"/>
                  </a:cubicBezTo>
                  <a:cubicBezTo>
                    <a:pt x="22725" y="2736"/>
                    <a:pt x="21951" y="2335"/>
                    <a:pt x="21148" y="2335"/>
                  </a:cubicBezTo>
                  <a:cubicBezTo>
                    <a:pt x="20925" y="2335"/>
                    <a:pt x="20699" y="2366"/>
                    <a:pt x="20477" y="2431"/>
                  </a:cubicBezTo>
                  <a:cubicBezTo>
                    <a:pt x="19619" y="2664"/>
                    <a:pt x="19054" y="3498"/>
                    <a:pt x="19042" y="4553"/>
                  </a:cubicBezTo>
                  <a:lnTo>
                    <a:pt x="19042" y="5203"/>
                  </a:lnTo>
                  <a:cubicBezTo>
                    <a:pt x="18846" y="5191"/>
                    <a:pt x="18797" y="5031"/>
                    <a:pt x="18723" y="4933"/>
                  </a:cubicBezTo>
                  <a:cubicBezTo>
                    <a:pt x="18208" y="4259"/>
                    <a:pt x="17570" y="3694"/>
                    <a:pt x="16834" y="3277"/>
                  </a:cubicBezTo>
                  <a:cubicBezTo>
                    <a:pt x="16625" y="3179"/>
                    <a:pt x="16490" y="2995"/>
                    <a:pt x="16478" y="2774"/>
                  </a:cubicBezTo>
                  <a:cubicBezTo>
                    <a:pt x="16404" y="2013"/>
                    <a:pt x="15962" y="1486"/>
                    <a:pt x="15337" y="1093"/>
                  </a:cubicBezTo>
                  <a:cubicBezTo>
                    <a:pt x="14608" y="649"/>
                    <a:pt x="13858" y="451"/>
                    <a:pt x="13091" y="451"/>
                  </a:cubicBezTo>
                  <a:cubicBezTo>
                    <a:pt x="12567" y="451"/>
                    <a:pt x="12035" y="543"/>
                    <a:pt x="11497" y="713"/>
                  </a:cubicBezTo>
                  <a:cubicBezTo>
                    <a:pt x="10613" y="995"/>
                    <a:pt x="9865" y="1535"/>
                    <a:pt x="9092" y="2062"/>
                  </a:cubicBezTo>
                  <a:cubicBezTo>
                    <a:pt x="8049" y="2774"/>
                    <a:pt x="7019" y="3498"/>
                    <a:pt x="5976" y="4209"/>
                  </a:cubicBezTo>
                  <a:cubicBezTo>
                    <a:pt x="5261" y="4705"/>
                    <a:pt x="4502" y="5060"/>
                    <a:pt x="3619" y="5060"/>
                  </a:cubicBezTo>
                  <a:cubicBezTo>
                    <a:pt x="3563" y="5060"/>
                    <a:pt x="3506" y="5059"/>
                    <a:pt x="3448" y="5056"/>
                  </a:cubicBezTo>
                  <a:cubicBezTo>
                    <a:pt x="1964" y="4970"/>
                    <a:pt x="467" y="3228"/>
                    <a:pt x="663" y="1780"/>
                  </a:cubicBezTo>
                  <a:cubicBezTo>
                    <a:pt x="774" y="1044"/>
                    <a:pt x="1363" y="468"/>
                    <a:pt x="2099" y="394"/>
                  </a:cubicBezTo>
                  <a:cubicBezTo>
                    <a:pt x="2126" y="391"/>
                    <a:pt x="2154" y="390"/>
                    <a:pt x="2181" y="390"/>
                  </a:cubicBezTo>
                  <a:cubicBezTo>
                    <a:pt x="2567" y="390"/>
                    <a:pt x="2918" y="629"/>
                    <a:pt x="3044" y="1007"/>
                  </a:cubicBezTo>
                  <a:cubicBezTo>
                    <a:pt x="3203" y="1400"/>
                    <a:pt x="3105" y="1891"/>
                    <a:pt x="2823" y="2099"/>
                  </a:cubicBezTo>
                  <a:cubicBezTo>
                    <a:pt x="2700" y="2173"/>
                    <a:pt x="2626" y="2259"/>
                    <a:pt x="2663" y="2406"/>
                  </a:cubicBezTo>
                  <a:cubicBezTo>
                    <a:pt x="2700" y="2529"/>
                    <a:pt x="2810" y="2627"/>
                    <a:pt x="2933" y="2627"/>
                  </a:cubicBezTo>
                  <a:cubicBezTo>
                    <a:pt x="2950" y="2629"/>
                    <a:pt x="2967" y="2630"/>
                    <a:pt x="2984" y="2630"/>
                  </a:cubicBezTo>
                  <a:cubicBezTo>
                    <a:pt x="3148" y="2630"/>
                    <a:pt x="3294" y="2525"/>
                    <a:pt x="3338" y="2369"/>
                  </a:cubicBezTo>
                  <a:cubicBezTo>
                    <a:pt x="3510" y="1768"/>
                    <a:pt x="3608" y="1167"/>
                    <a:pt x="3252" y="602"/>
                  </a:cubicBezTo>
                  <a:cubicBezTo>
                    <a:pt x="2997" y="207"/>
                    <a:pt x="2630" y="1"/>
                    <a:pt x="221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3156342" y="3913715"/>
              <a:ext cx="2831320" cy="11702"/>
            </a:xfrm>
            <a:custGeom>
              <a:avLst/>
              <a:gdLst/>
              <a:ahLst/>
              <a:cxnLst/>
              <a:rect l="l" t="t" r="r" b="b"/>
              <a:pathLst>
                <a:path w="54438" h="225" extrusionOk="0">
                  <a:moveTo>
                    <a:pt x="113" y="1"/>
                  </a:moveTo>
                  <a:cubicBezTo>
                    <a:pt x="0" y="1"/>
                    <a:pt x="0" y="225"/>
                    <a:pt x="113" y="225"/>
                  </a:cubicBezTo>
                  <a:cubicBezTo>
                    <a:pt x="118" y="225"/>
                    <a:pt x="124" y="224"/>
                    <a:pt x="130" y="223"/>
                  </a:cubicBezTo>
                  <a:lnTo>
                    <a:pt x="54308" y="223"/>
                  </a:lnTo>
                  <a:cubicBezTo>
                    <a:pt x="54314" y="224"/>
                    <a:pt x="54320" y="225"/>
                    <a:pt x="54325" y="225"/>
                  </a:cubicBezTo>
                  <a:cubicBezTo>
                    <a:pt x="54438" y="225"/>
                    <a:pt x="54438" y="1"/>
                    <a:pt x="54325" y="1"/>
                  </a:cubicBezTo>
                  <a:cubicBezTo>
                    <a:pt x="54320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43"/>
          <p:cNvGrpSpPr/>
          <p:nvPr/>
        </p:nvGrpSpPr>
        <p:grpSpPr>
          <a:xfrm rot="-1303749">
            <a:off x="1720862" y="1478794"/>
            <a:ext cx="1093222" cy="1597037"/>
            <a:chOff x="231075" y="988200"/>
            <a:chExt cx="2559975" cy="3739750"/>
          </a:xfrm>
        </p:grpSpPr>
        <p:sp>
          <p:nvSpPr>
            <p:cNvPr id="590" name="Google Shape;590;p43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" name="Google Shape;602;p43"/>
          <p:cNvGrpSpPr/>
          <p:nvPr/>
        </p:nvGrpSpPr>
        <p:grpSpPr>
          <a:xfrm rot="1303749" flipH="1">
            <a:off x="6310971" y="1600706"/>
            <a:ext cx="1093222" cy="1597037"/>
            <a:chOff x="231075" y="988200"/>
            <a:chExt cx="2559975" cy="3739750"/>
          </a:xfrm>
        </p:grpSpPr>
        <p:sp>
          <p:nvSpPr>
            <p:cNvPr id="603" name="Google Shape;603;p43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49"/>
          <p:cNvPicPr preferRelativeResize="0"/>
          <p:nvPr/>
        </p:nvPicPr>
        <p:blipFill rotWithShape="1">
          <a:blip r:embed="rId3">
            <a:alphaModFix/>
          </a:blip>
          <a:srcRect l="10452" r="30189"/>
          <a:stretch/>
        </p:blipFill>
        <p:spPr>
          <a:xfrm>
            <a:off x="0" y="0"/>
            <a:ext cx="4571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49"/>
          <p:cNvSpPr txBox="1">
            <a:spLocks noGrp="1"/>
          </p:cNvSpPr>
          <p:nvPr>
            <p:ph type="subTitle" idx="1"/>
          </p:nvPr>
        </p:nvSpPr>
        <p:spPr>
          <a:xfrm>
            <a:off x="5222311" y="2644519"/>
            <a:ext cx="3212100" cy="15644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chemeClr val="lt1"/>
                </a:solidFill>
              </a:rPr>
              <a:t>Analysis of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chemeClr val="accent1"/>
                </a:solidFill>
                <a:uFill>
                  <a:noFill/>
                </a:uFill>
              </a:rPr>
              <a:t>Total Restaurants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chemeClr val="accent1"/>
                </a:solidFill>
                <a:uFill>
                  <a:noFill/>
                </a:uFill>
              </a:rPr>
              <a:t>Vs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chemeClr val="accent1"/>
                </a:solidFill>
                <a:uFill>
                  <a:noFill/>
                </a:uFill>
              </a:rPr>
              <a:t>Violated Restaurants over the years.</a:t>
            </a:r>
            <a:endParaRPr sz="2400" dirty="0"/>
          </a:p>
        </p:txBody>
      </p:sp>
      <p:pic>
        <p:nvPicPr>
          <p:cNvPr id="715" name="Google Shape;715;p49"/>
          <p:cNvPicPr preferRelativeResize="0"/>
          <p:nvPr/>
        </p:nvPicPr>
        <p:blipFill rotWithShape="1">
          <a:blip r:embed="rId4">
            <a:alphaModFix amt="81000"/>
          </a:blip>
          <a:srcRect l="10452" r="30189"/>
          <a:stretch/>
        </p:blipFill>
        <p:spPr>
          <a:xfrm>
            <a:off x="0" y="-21432"/>
            <a:ext cx="4571999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49"/>
          <p:cNvGrpSpPr/>
          <p:nvPr/>
        </p:nvGrpSpPr>
        <p:grpSpPr>
          <a:xfrm rot="10800000">
            <a:off x="4403926" y="294300"/>
            <a:ext cx="352925" cy="4653998"/>
            <a:chOff x="4396525" y="294300"/>
            <a:chExt cx="352925" cy="4653998"/>
          </a:xfrm>
        </p:grpSpPr>
        <p:sp>
          <p:nvSpPr>
            <p:cNvPr id="717" name="Google Shape;717;p49"/>
            <p:cNvSpPr/>
            <p:nvPr/>
          </p:nvSpPr>
          <p:spPr>
            <a:xfrm rot="10800000">
              <a:off x="4405050" y="294300"/>
              <a:ext cx="344400" cy="344400"/>
            </a:xfrm>
            <a:prstGeom prst="pie">
              <a:avLst>
                <a:gd name="adj1" fmla="val 5495412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" name="Google Shape;718;p49"/>
            <p:cNvSpPr/>
            <p:nvPr/>
          </p:nvSpPr>
          <p:spPr>
            <a:xfrm rot="10800000">
              <a:off x="4405050" y="908899"/>
              <a:ext cx="344400" cy="344400"/>
            </a:xfrm>
            <a:prstGeom prst="pie">
              <a:avLst>
                <a:gd name="adj1" fmla="val 5495412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" name="Google Shape;719;p49"/>
            <p:cNvSpPr/>
            <p:nvPr/>
          </p:nvSpPr>
          <p:spPr>
            <a:xfrm rot="10800000">
              <a:off x="4405050" y="1523499"/>
              <a:ext cx="344400" cy="344400"/>
            </a:xfrm>
            <a:prstGeom prst="pie">
              <a:avLst>
                <a:gd name="adj1" fmla="val 5495412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" name="Google Shape;720;p49"/>
            <p:cNvSpPr/>
            <p:nvPr/>
          </p:nvSpPr>
          <p:spPr>
            <a:xfrm rot="10800000">
              <a:off x="4396525" y="2145499"/>
              <a:ext cx="344400" cy="344400"/>
            </a:xfrm>
            <a:prstGeom prst="pie">
              <a:avLst>
                <a:gd name="adj1" fmla="val 5495412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" name="Google Shape;721;p49"/>
            <p:cNvSpPr/>
            <p:nvPr/>
          </p:nvSpPr>
          <p:spPr>
            <a:xfrm rot="10800000">
              <a:off x="4405050" y="2760098"/>
              <a:ext cx="344400" cy="344400"/>
            </a:xfrm>
            <a:prstGeom prst="pie">
              <a:avLst>
                <a:gd name="adj1" fmla="val 5495412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49"/>
            <p:cNvSpPr/>
            <p:nvPr/>
          </p:nvSpPr>
          <p:spPr>
            <a:xfrm rot="10800000">
              <a:off x="4405050" y="3374698"/>
              <a:ext cx="344400" cy="344400"/>
            </a:xfrm>
            <a:prstGeom prst="pie">
              <a:avLst>
                <a:gd name="adj1" fmla="val 5495412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49"/>
            <p:cNvSpPr/>
            <p:nvPr/>
          </p:nvSpPr>
          <p:spPr>
            <a:xfrm rot="10800000">
              <a:off x="4405050" y="3989298"/>
              <a:ext cx="344400" cy="344400"/>
            </a:xfrm>
            <a:prstGeom prst="pie">
              <a:avLst>
                <a:gd name="adj1" fmla="val 5495412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49"/>
            <p:cNvSpPr/>
            <p:nvPr/>
          </p:nvSpPr>
          <p:spPr>
            <a:xfrm rot="10800000">
              <a:off x="4405050" y="4603898"/>
              <a:ext cx="344400" cy="344400"/>
            </a:xfrm>
            <a:prstGeom prst="pie">
              <a:avLst>
                <a:gd name="adj1" fmla="val 5495412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" name="Google Shape;740;p50">
            <a:extLst>
              <a:ext uri="{FF2B5EF4-FFF2-40B4-BE49-F238E27FC236}">
                <a16:creationId xmlns:a16="http://schemas.microsoft.com/office/drawing/2014/main" id="{BA2EFCD2-4C31-180D-9064-E42185A6CB6F}"/>
              </a:ext>
            </a:extLst>
          </p:cNvPr>
          <p:cNvGrpSpPr/>
          <p:nvPr/>
        </p:nvGrpSpPr>
        <p:grpSpPr>
          <a:xfrm>
            <a:off x="6272346" y="934545"/>
            <a:ext cx="1306549" cy="1294392"/>
            <a:chOff x="6265203" y="1204135"/>
            <a:chExt cx="1306549" cy="1294392"/>
          </a:xfrm>
        </p:grpSpPr>
        <p:sp>
          <p:nvSpPr>
            <p:cNvPr id="5" name="Google Shape;741;p50">
              <a:extLst>
                <a:ext uri="{FF2B5EF4-FFF2-40B4-BE49-F238E27FC236}">
                  <a16:creationId xmlns:a16="http://schemas.microsoft.com/office/drawing/2014/main" id="{518CF587-501E-6BF1-7255-54410D53DA06}"/>
                </a:ext>
              </a:extLst>
            </p:cNvPr>
            <p:cNvSpPr/>
            <p:nvPr/>
          </p:nvSpPr>
          <p:spPr>
            <a:xfrm>
              <a:off x="6265203" y="1204135"/>
              <a:ext cx="1306549" cy="1294392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" name="Google Shape;742;p50">
              <a:extLst>
                <a:ext uri="{FF2B5EF4-FFF2-40B4-BE49-F238E27FC236}">
                  <a16:creationId xmlns:a16="http://schemas.microsoft.com/office/drawing/2014/main" id="{978608F1-0A84-4366-9AA1-FF5FDCD44ED5}"/>
                </a:ext>
              </a:extLst>
            </p:cNvPr>
            <p:cNvGrpSpPr/>
            <p:nvPr/>
          </p:nvGrpSpPr>
          <p:grpSpPr>
            <a:xfrm>
              <a:off x="6592044" y="1629486"/>
              <a:ext cx="652856" cy="443685"/>
              <a:chOff x="1750550" y="2919531"/>
              <a:chExt cx="419250" cy="284925"/>
            </a:xfrm>
          </p:grpSpPr>
          <p:sp>
            <p:nvSpPr>
              <p:cNvPr id="7" name="Google Shape;743;p50">
                <a:extLst>
                  <a:ext uri="{FF2B5EF4-FFF2-40B4-BE49-F238E27FC236}">
                    <a16:creationId xmlns:a16="http://schemas.microsoft.com/office/drawing/2014/main" id="{91FDB71B-492C-6CB6-7A87-EADDFB82AE41}"/>
                  </a:ext>
                </a:extLst>
              </p:cNvPr>
              <p:cNvSpPr/>
              <p:nvPr/>
            </p:nvSpPr>
            <p:spPr>
              <a:xfrm>
                <a:off x="1750550" y="2919531"/>
                <a:ext cx="220075" cy="284925"/>
              </a:xfrm>
              <a:custGeom>
                <a:avLst/>
                <a:gdLst/>
                <a:ahLst/>
                <a:cxnLst/>
                <a:rect l="l" t="t" r="r" b="b"/>
                <a:pathLst>
                  <a:path w="8803" h="11397" extrusionOk="0">
                    <a:moveTo>
                      <a:pt x="4819" y="636"/>
                    </a:moveTo>
                    <a:lnTo>
                      <a:pt x="4607" y="1933"/>
                    </a:lnTo>
                    <a:cubicBezTo>
                      <a:pt x="4501" y="1946"/>
                      <a:pt x="4435" y="1960"/>
                      <a:pt x="4395" y="1973"/>
                    </a:cubicBezTo>
                    <a:cubicBezTo>
                      <a:pt x="4369" y="1973"/>
                      <a:pt x="4302" y="1946"/>
                      <a:pt x="4196" y="1933"/>
                    </a:cubicBezTo>
                    <a:lnTo>
                      <a:pt x="3985" y="636"/>
                    </a:lnTo>
                    <a:close/>
                    <a:moveTo>
                      <a:pt x="5163" y="2529"/>
                    </a:moveTo>
                    <a:cubicBezTo>
                      <a:pt x="5719" y="2542"/>
                      <a:pt x="6235" y="2767"/>
                      <a:pt x="6632" y="3151"/>
                    </a:cubicBezTo>
                    <a:cubicBezTo>
                      <a:pt x="7294" y="3813"/>
                      <a:pt x="7280" y="4673"/>
                      <a:pt x="7241" y="5043"/>
                    </a:cubicBezTo>
                    <a:cubicBezTo>
                      <a:pt x="7151" y="5056"/>
                      <a:pt x="7036" y="5066"/>
                      <a:pt x="6903" y="5066"/>
                    </a:cubicBezTo>
                    <a:cubicBezTo>
                      <a:pt x="6467" y="5066"/>
                      <a:pt x="5842" y="4955"/>
                      <a:pt x="5335" y="4448"/>
                    </a:cubicBezTo>
                    <a:cubicBezTo>
                      <a:pt x="4951" y="4051"/>
                      <a:pt x="4726" y="3535"/>
                      <a:pt x="4726" y="2979"/>
                    </a:cubicBezTo>
                    <a:lnTo>
                      <a:pt x="4726" y="2979"/>
                    </a:lnTo>
                    <a:lnTo>
                      <a:pt x="5758" y="4024"/>
                    </a:lnTo>
                    <a:cubicBezTo>
                      <a:pt x="5824" y="4077"/>
                      <a:pt x="5904" y="4117"/>
                      <a:pt x="5983" y="4117"/>
                    </a:cubicBezTo>
                    <a:cubicBezTo>
                      <a:pt x="6261" y="4117"/>
                      <a:pt x="6407" y="3773"/>
                      <a:pt x="6208" y="3574"/>
                    </a:cubicBezTo>
                    <a:lnTo>
                      <a:pt x="5163" y="2529"/>
                    </a:lnTo>
                    <a:close/>
                    <a:moveTo>
                      <a:pt x="3641" y="2542"/>
                    </a:moveTo>
                    <a:lnTo>
                      <a:pt x="2595" y="3574"/>
                    </a:lnTo>
                    <a:cubicBezTo>
                      <a:pt x="2362" y="3807"/>
                      <a:pt x="2571" y="4126"/>
                      <a:pt x="2818" y="4126"/>
                    </a:cubicBezTo>
                    <a:cubicBezTo>
                      <a:pt x="2894" y="4126"/>
                      <a:pt x="2974" y="4096"/>
                      <a:pt x="3045" y="4024"/>
                    </a:cubicBezTo>
                    <a:lnTo>
                      <a:pt x="4091" y="2992"/>
                    </a:lnTo>
                    <a:lnTo>
                      <a:pt x="4091" y="2992"/>
                    </a:lnTo>
                    <a:cubicBezTo>
                      <a:pt x="4064" y="3535"/>
                      <a:pt x="3852" y="4051"/>
                      <a:pt x="3469" y="4448"/>
                    </a:cubicBezTo>
                    <a:cubicBezTo>
                      <a:pt x="2946" y="4971"/>
                      <a:pt x="2299" y="5072"/>
                      <a:pt x="1861" y="5072"/>
                    </a:cubicBezTo>
                    <a:cubicBezTo>
                      <a:pt x="1745" y="5072"/>
                      <a:pt x="1643" y="5065"/>
                      <a:pt x="1563" y="5057"/>
                    </a:cubicBezTo>
                    <a:cubicBezTo>
                      <a:pt x="1523" y="4673"/>
                      <a:pt x="1510" y="3813"/>
                      <a:pt x="2171" y="3151"/>
                    </a:cubicBezTo>
                    <a:cubicBezTo>
                      <a:pt x="2569" y="2767"/>
                      <a:pt x="3085" y="2555"/>
                      <a:pt x="3641" y="2542"/>
                    </a:cubicBezTo>
                    <a:close/>
                    <a:moveTo>
                      <a:pt x="4713" y="4713"/>
                    </a:moveTo>
                    <a:cubicBezTo>
                      <a:pt x="4766" y="4779"/>
                      <a:pt x="4819" y="4845"/>
                      <a:pt x="4871" y="4898"/>
                    </a:cubicBezTo>
                    <a:cubicBezTo>
                      <a:pt x="5004" y="5030"/>
                      <a:pt x="5136" y="5136"/>
                      <a:pt x="5282" y="5229"/>
                    </a:cubicBezTo>
                    <a:cubicBezTo>
                      <a:pt x="5321" y="5387"/>
                      <a:pt x="5335" y="5546"/>
                      <a:pt x="5335" y="5705"/>
                    </a:cubicBezTo>
                    <a:cubicBezTo>
                      <a:pt x="5335" y="6665"/>
                      <a:pt x="4708" y="7285"/>
                      <a:pt x="4389" y="7527"/>
                    </a:cubicBezTo>
                    <a:lnTo>
                      <a:pt x="4389" y="7527"/>
                    </a:lnTo>
                    <a:cubicBezTo>
                      <a:pt x="4082" y="7285"/>
                      <a:pt x="3455" y="6665"/>
                      <a:pt x="3455" y="5705"/>
                    </a:cubicBezTo>
                    <a:cubicBezTo>
                      <a:pt x="3455" y="5546"/>
                      <a:pt x="3469" y="5387"/>
                      <a:pt x="3508" y="5229"/>
                    </a:cubicBezTo>
                    <a:cubicBezTo>
                      <a:pt x="3654" y="5136"/>
                      <a:pt x="3786" y="5030"/>
                      <a:pt x="3919" y="4898"/>
                    </a:cubicBezTo>
                    <a:cubicBezTo>
                      <a:pt x="3971" y="4845"/>
                      <a:pt x="4038" y="4779"/>
                      <a:pt x="4077" y="4713"/>
                    </a:cubicBezTo>
                    <a:lnTo>
                      <a:pt x="4077" y="5705"/>
                    </a:lnTo>
                    <a:cubicBezTo>
                      <a:pt x="4077" y="5917"/>
                      <a:pt x="4236" y="6023"/>
                      <a:pt x="4395" y="6023"/>
                    </a:cubicBezTo>
                    <a:cubicBezTo>
                      <a:pt x="4554" y="6023"/>
                      <a:pt x="4713" y="5917"/>
                      <a:pt x="4713" y="5705"/>
                    </a:cubicBezTo>
                    <a:lnTo>
                      <a:pt x="4713" y="4713"/>
                    </a:lnTo>
                    <a:close/>
                    <a:moveTo>
                      <a:pt x="6380" y="5665"/>
                    </a:moveTo>
                    <a:lnTo>
                      <a:pt x="6380" y="5665"/>
                    </a:lnTo>
                    <a:cubicBezTo>
                      <a:pt x="6568" y="5691"/>
                      <a:pt x="6756" y="5706"/>
                      <a:pt x="6944" y="5706"/>
                    </a:cubicBezTo>
                    <a:cubicBezTo>
                      <a:pt x="7048" y="5706"/>
                      <a:pt x="7151" y="5701"/>
                      <a:pt x="7254" y="5692"/>
                    </a:cubicBezTo>
                    <a:cubicBezTo>
                      <a:pt x="7744" y="6195"/>
                      <a:pt x="7955" y="6896"/>
                      <a:pt x="7863" y="7585"/>
                    </a:cubicBezTo>
                    <a:cubicBezTo>
                      <a:pt x="7782" y="7593"/>
                      <a:pt x="7680" y="7600"/>
                      <a:pt x="7564" y="7600"/>
                    </a:cubicBezTo>
                    <a:cubicBezTo>
                      <a:pt x="7127" y="7600"/>
                      <a:pt x="6482" y="7499"/>
                      <a:pt x="5970" y="6976"/>
                    </a:cubicBezTo>
                    <a:cubicBezTo>
                      <a:pt x="5904" y="6910"/>
                      <a:pt x="5838" y="6830"/>
                      <a:pt x="5771" y="6751"/>
                    </a:cubicBezTo>
                    <a:cubicBezTo>
                      <a:pt x="5864" y="6552"/>
                      <a:pt x="5917" y="6340"/>
                      <a:pt x="5944" y="6115"/>
                    </a:cubicBezTo>
                    <a:lnTo>
                      <a:pt x="6394" y="6565"/>
                    </a:lnTo>
                    <a:cubicBezTo>
                      <a:pt x="6460" y="6632"/>
                      <a:pt x="6535" y="6660"/>
                      <a:pt x="6607" y="6660"/>
                    </a:cubicBezTo>
                    <a:cubicBezTo>
                      <a:pt x="6851" y="6660"/>
                      <a:pt x="7068" y="6340"/>
                      <a:pt x="6844" y="6115"/>
                    </a:cubicBezTo>
                    <a:lnTo>
                      <a:pt x="6380" y="5665"/>
                    </a:lnTo>
                    <a:close/>
                    <a:moveTo>
                      <a:pt x="2410" y="5665"/>
                    </a:moveTo>
                    <a:lnTo>
                      <a:pt x="1960" y="6115"/>
                    </a:lnTo>
                    <a:cubicBezTo>
                      <a:pt x="1725" y="6340"/>
                      <a:pt x="1939" y="6660"/>
                      <a:pt x="2189" y="6660"/>
                    </a:cubicBezTo>
                    <a:cubicBezTo>
                      <a:pt x="2263" y="6660"/>
                      <a:pt x="2340" y="6632"/>
                      <a:pt x="2410" y="6565"/>
                    </a:cubicBezTo>
                    <a:lnTo>
                      <a:pt x="2846" y="6115"/>
                    </a:lnTo>
                    <a:cubicBezTo>
                      <a:pt x="2886" y="6340"/>
                      <a:pt x="2939" y="6552"/>
                      <a:pt x="3019" y="6764"/>
                    </a:cubicBezTo>
                    <a:cubicBezTo>
                      <a:pt x="2966" y="6843"/>
                      <a:pt x="2899" y="6910"/>
                      <a:pt x="2833" y="6989"/>
                    </a:cubicBezTo>
                    <a:cubicBezTo>
                      <a:pt x="2326" y="7497"/>
                      <a:pt x="1701" y="7607"/>
                      <a:pt x="1264" y="7607"/>
                    </a:cubicBezTo>
                    <a:cubicBezTo>
                      <a:pt x="1132" y="7607"/>
                      <a:pt x="1017" y="7597"/>
                      <a:pt x="927" y="7585"/>
                    </a:cubicBezTo>
                    <a:cubicBezTo>
                      <a:pt x="835" y="6896"/>
                      <a:pt x="1060" y="6195"/>
                      <a:pt x="1536" y="5692"/>
                    </a:cubicBezTo>
                    <a:cubicBezTo>
                      <a:pt x="1639" y="5701"/>
                      <a:pt x="1742" y="5706"/>
                      <a:pt x="1846" y="5706"/>
                    </a:cubicBezTo>
                    <a:cubicBezTo>
                      <a:pt x="2034" y="5706"/>
                      <a:pt x="2222" y="5691"/>
                      <a:pt x="2410" y="5665"/>
                    </a:cubicBezTo>
                    <a:close/>
                    <a:moveTo>
                      <a:pt x="6341" y="7995"/>
                    </a:moveTo>
                    <a:lnTo>
                      <a:pt x="6341" y="7995"/>
                    </a:lnTo>
                    <a:cubicBezTo>
                      <a:pt x="6605" y="8101"/>
                      <a:pt x="6870" y="8180"/>
                      <a:pt x="7148" y="8207"/>
                    </a:cubicBezTo>
                    <a:cubicBezTo>
                      <a:pt x="7426" y="8802"/>
                      <a:pt x="7439" y="9477"/>
                      <a:pt x="7188" y="10073"/>
                    </a:cubicBezTo>
                    <a:cubicBezTo>
                      <a:pt x="6711" y="10007"/>
                      <a:pt x="6274" y="9808"/>
                      <a:pt x="5904" y="9504"/>
                    </a:cubicBezTo>
                    <a:cubicBezTo>
                      <a:pt x="5957" y="9292"/>
                      <a:pt x="5983" y="9080"/>
                      <a:pt x="5983" y="8868"/>
                    </a:cubicBezTo>
                    <a:cubicBezTo>
                      <a:pt x="5983" y="8776"/>
                      <a:pt x="5983" y="8696"/>
                      <a:pt x="5970" y="8617"/>
                    </a:cubicBezTo>
                    <a:lnTo>
                      <a:pt x="5970" y="8617"/>
                    </a:lnTo>
                    <a:lnTo>
                      <a:pt x="6023" y="8710"/>
                    </a:lnTo>
                    <a:cubicBezTo>
                      <a:pt x="6089" y="8820"/>
                      <a:pt x="6186" y="8866"/>
                      <a:pt x="6283" y="8866"/>
                    </a:cubicBezTo>
                    <a:cubicBezTo>
                      <a:pt x="6500" y="8866"/>
                      <a:pt x="6716" y="8639"/>
                      <a:pt x="6579" y="8392"/>
                    </a:cubicBezTo>
                    <a:lnTo>
                      <a:pt x="6341" y="7995"/>
                    </a:lnTo>
                    <a:close/>
                    <a:moveTo>
                      <a:pt x="2436" y="7995"/>
                    </a:moveTo>
                    <a:lnTo>
                      <a:pt x="2251" y="8418"/>
                    </a:lnTo>
                    <a:cubicBezTo>
                      <a:pt x="2158" y="8617"/>
                      <a:pt x="2304" y="8855"/>
                      <a:pt x="2542" y="8855"/>
                    </a:cubicBezTo>
                    <a:cubicBezTo>
                      <a:pt x="2661" y="8855"/>
                      <a:pt x="2767" y="8789"/>
                      <a:pt x="2820" y="8670"/>
                    </a:cubicBezTo>
                    <a:lnTo>
                      <a:pt x="2820" y="8868"/>
                    </a:lnTo>
                    <a:cubicBezTo>
                      <a:pt x="2820" y="9093"/>
                      <a:pt x="2846" y="9318"/>
                      <a:pt x="2899" y="9530"/>
                    </a:cubicBezTo>
                    <a:cubicBezTo>
                      <a:pt x="2542" y="9821"/>
                      <a:pt x="2119" y="10020"/>
                      <a:pt x="1655" y="10086"/>
                    </a:cubicBezTo>
                    <a:lnTo>
                      <a:pt x="1655" y="10073"/>
                    </a:lnTo>
                    <a:cubicBezTo>
                      <a:pt x="1391" y="9477"/>
                      <a:pt x="1404" y="8802"/>
                      <a:pt x="1682" y="8207"/>
                    </a:cubicBezTo>
                    <a:cubicBezTo>
                      <a:pt x="1946" y="8167"/>
                      <a:pt x="2198" y="8101"/>
                      <a:pt x="2436" y="7995"/>
                    </a:cubicBezTo>
                    <a:close/>
                    <a:moveTo>
                      <a:pt x="5057" y="7796"/>
                    </a:moveTo>
                    <a:cubicBezTo>
                      <a:pt x="5242" y="8127"/>
                      <a:pt x="5348" y="8498"/>
                      <a:pt x="5348" y="8868"/>
                    </a:cubicBezTo>
                    <a:cubicBezTo>
                      <a:pt x="5348" y="9848"/>
                      <a:pt x="4713" y="10457"/>
                      <a:pt x="4395" y="10695"/>
                    </a:cubicBezTo>
                    <a:cubicBezTo>
                      <a:pt x="4091" y="10457"/>
                      <a:pt x="3455" y="9835"/>
                      <a:pt x="3455" y="8868"/>
                    </a:cubicBezTo>
                    <a:cubicBezTo>
                      <a:pt x="3455" y="8498"/>
                      <a:pt x="3548" y="8127"/>
                      <a:pt x="3746" y="7796"/>
                    </a:cubicBezTo>
                    <a:cubicBezTo>
                      <a:pt x="3852" y="7902"/>
                      <a:pt x="3958" y="8008"/>
                      <a:pt x="4091" y="8087"/>
                    </a:cubicBezTo>
                    <a:lnTo>
                      <a:pt x="4091" y="9186"/>
                    </a:lnTo>
                    <a:cubicBezTo>
                      <a:pt x="4091" y="9398"/>
                      <a:pt x="4246" y="9504"/>
                      <a:pt x="4402" y="9504"/>
                    </a:cubicBezTo>
                    <a:cubicBezTo>
                      <a:pt x="4557" y="9504"/>
                      <a:pt x="4713" y="9398"/>
                      <a:pt x="4713" y="9186"/>
                    </a:cubicBezTo>
                    <a:lnTo>
                      <a:pt x="4713" y="8087"/>
                    </a:lnTo>
                    <a:cubicBezTo>
                      <a:pt x="4832" y="8008"/>
                      <a:pt x="4951" y="7902"/>
                      <a:pt x="5057" y="7796"/>
                    </a:cubicBezTo>
                    <a:close/>
                    <a:moveTo>
                      <a:pt x="3614" y="1"/>
                    </a:moveTo>
                    <a:cubicBezTo>
                      <a:pt x="3521" y="1"/>
                      <a:pt x="3429" y="40"/>
                      <a:pt x="3376" y="120"/>
                    </a:cubicBezTo>
                    <a:cubicBezTo>
                      <a:pt x="3310" y="186"/>
                      <a:pt x="3283" y="279"/>
                      <a:pt x="3296" y="371"/>
                    </a:cubicBezTo>
                    <a:lnTo>
                      <a:pt x="3561" y="1907"/>
                    </a:lnTo>
                    <a:cubicBezTo>
                      <a:pt x="2873" y="1946"/>
                      <a:pt x="2211" y="2224"/>
                      <a:pt x="1721" y="2714"/>
                    </a:cubicBezTo>
                    <a:cubicBezTo>
                      <a:pt x="702" y="3733"/>
                      <a:pt x="927" y="5096"/>
                      <a:pt x="980" y="5361"/>
                    </a:cubicBezTo>
                    <a:cubicBezTo>
                      <a:pt x="1" y="6460"/>
                      <a:pt x="345" y="7862"/>
                      <a:pt x="358" y="7929"/>
                    </a:cubicBezTo>
                    <a:cubicBezTo>
                      <a:pt x="385" y="8048"/>
                      <a:pt x="477" y="8127"/>
                      <a:pt x="583" y="8167"/>
                    </a:cubicBezTo>
                    <a:cubicBezTo>
                      <a:pt x="716" y="8193"/>
                      <a:pt x="848" y="8207"/>
                      <a:pt x="994" y="8220"/>
                    </a:cubicBezTo>
                    <a:cubicBezTo>
                      <a:pt x="570" y="9424"/>
                      <a:pt x="1152" y="10510"/>
                      <a:pt x="1179" y="10562"/>
                    </a:cubicBezTo>
                    <a:cubicBezTo>
                      <a:pt x="1232" y="10655"/>
                      <a:pt x="1338" y="10721"/>
                      <a:pt x="1457" y="10721"/>
                    </a:cubicBezTo>
                    <a:cubicBezTo>
                      <a:pt x="2066" y="10695"/>
                      <a:pt x="2635" y="10496"/>
                      <a:pt x="3124" y="10139"/>
                    </a:cubicBezTo>
                    <a:cubicBezTo>
                      <a:pt x="3389" y="10629"/>
                      <a:pt x="3773" y="11052"/>
                      <a:pt x="4236" y="11357"/>
                    </a:cubicBezTo>
                    <a:cubicBezTo>
                      <a:pt x="4289" y="11383"/>
                      <a:pt x="4345" y="11396"/>
                      <a:pt x="4402" y="11396"/>
                    </a:cubicBezTo>
                    <a:cubicBezTo>
                      <a:pt x="4458" y="11396"/>
                      <a:pt x="4514" y="11383"/>
                      <a:pt x="4567" y="11357"/>
                    </a:cubicBezTo>
                    <a:cubicBezTo>
                      <a:pt x="5030" y="11039"/>
                      <a:pt x="5414" y="10629"/>
                      <a:pt x="5679" y="10126"/>
                    </a:cubicBezTo>
                    <a:cubicBezTo>
                      <a:pt x="6169" y="10483"/>
                      <a:pt x="6764" y="10695"/>
                      <a:pt x="7373" y="10735"/>
                    </a:cubicBezTo>
                    <a:cubicBezTo>
                      <a:pt x="7492" y="10735"/>
                      <a:pt x="7598" y="10668"/>
                      <a:pt x="7651" y="10562"/>
                    </a:cubicBezTo>
                    <a:cubicBezTo>
                      <a:pt x="7677" y="10510"/>
                      <a:pt x="8273" y="9424"/>
                      <a:pt x="7836" y="8220"/>
                    </a:cubicBezTo>
                    <a:cubicBezTo>
                      <a:pt x="7969" y="8207"/>
                      <a:pt x="8088" y="8180"/>
                      <a:pt x="8207" y="8167"/>
                    </a:cubicBezTo>
                    <a:cubicBezTo>
                      <a:pt x="8326" y="8127"/>
                      <a:pt x="8419" y="8048"/>
                      <a:pt x="8445" y="7929"/>
                    </a:cubicBezTo>
                    <a:cubicBezTo>
                      <a:pt x="8458" y="7862"/>
                      <a:pt x="8802" y="6460"/>
                      <a:pt x="7823" y="5361"/>
                    </a:cubicBezTo>
                    <a:cubicBezTo>
                      <a:pt x="7876" y="5096"/>
                      <a:pt x="8101" y="3733"/>
                      <a:pt x="7082" y="2714"/>
                    </a:cubicBezTo>
                    <a:cubicBezTo>
                      <a:pt x="6592" y="2224"/>
                      <a:pt x="5930" y="1946"/>
                      <a:pt x="5255" y="1907"/>
                    </a:cubicBezTo>
                    <a:lnTo>
                      <a:pt x="5507" y="371"/>
                    </a:lnTo>
                    <a:cubicBezTo>
                      <a:pt x="5520" y="279"/>
                      <a:pt x="5494" y="186"/>
                      <a:pt x="5441" y="120"/>
                    </a:cubicBezTo>
                    <a:cubicBezTo>
                      <a:pt x="5374" y="40"/>
                      <a:pt x="5282" y="1"/>
                      <a:pt x="5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" name="Google Shape;744;p50">
                <a:extLst>
                  <a:ext uri="{FF2B5EF4-FFF2-40B4-BE49-F238E27FC236}">
                    <a16:creationId xmlns:a16="http://schemas.microsoft.com/office/drawing/2014/main" id="{7A3F51D4-4198-6F93-B0AD-A1B23D38CEB0}"/>
                  </a:ext>
                </a:extLst>
              </p:cNvPr>
              <p:cNvSpPr/>
              <p:nvPr/>
            </p:nvSpPr>
            <p:spPr>
              <a:xfrm>
                <a:off x="1950075" y="2919706"/>
                <a:ext cx="219725" cy="284575"/>
              </a:xfrm>
              <a:custGeom>
                <a:avLst/>
                <a:gdLst/>
                <a:ahLst/>
                <a:cxnLst/>
                <a:rect l="l" t="t" r="r" b="b"/>
                <a:pathLst>
                  <a:path w="8789" h="11383" extrusionOk="0">
                    <a:moveTo>
                      <a:pt x="4818" y="622"/>
                    </a:moveTo>
                    <a:lnTo>
                      <a:pt x="4607" y="1919"/>
                    </a:lnTo>
                    <a:cubicBezTo>
                      <a:pt x="4540" y="1919"/>
                      <a:pt x="4474" y="1933"/>
                      <a:pt x="4408" y="1946"/>
                    </a:cubicBezTo>
                    <a:cubicBezTo>
                      <a:pt x="4368" y="1946"/>
                      <a:pt x="4302" y="1933"/>
                      <a:pt x="4196" y="1919"/>
                    </a:cubicBezTo>
                    <a:lnTo>
                      <a:pt x="3985" y="622"/>
                    </a:lnTo>
                    <a:close/>
                    <a:moveTo>
                      <a:pt x="5163" y="2515"/>
                    </a:moveTo>
                    <a:lnTo>
                      <a:pt x="5163" y="2515"/>
                    </a:lnTo>
                    <a:cubicBezTo>
                      <a:pt x="5705" y="2528"/>
                      <a:pt x="6235" y="2753"/>
                      <a:pt x="6618" y="3137"/>
                    </a:cubicBezTo>
                    <a:cubicBezTo>
                      <a:pt x="7108" y="3640"/>
                      <a:pt x="7320" y="4341"/>
                      <a:pt x="7227" y="5030"/>
                    </a:cubicBezTo>
                    <a:cubicBezTo>
                      <a:pt x="7142" y="5041"/>
                      <a:pt x="7033" y="5051"/>
                      <a:pt x="6908" y="5051"/>
                    </a:cubicBezTo>
                    <a:cubicBezTo>
                      <a:pt x="6472" y="5051"/>
                      <a:pt x="5839" y="4938"/>
                      <a:pt x="5335" y="4434"/>
                    </a:cubicBezTo>
                    <a:cubicBezTo>
                      <a:pt x="4951" y="4037"/>
                      <a:pt x="4726" y="3521"/>
                      <a:pt x="4713" y="2965"/>
                    </a:cubicBezTo>
                    <a:lnTo>
                      <a:pt x="4713" y="2965"/>
                    </a:lnTo>
                    <a:lnTo>
                      <a:pt x="5758" y="4010"/>
                    </a:lnTo>
                    <a:cubicBezTo>
                      <a:pt x="5825" y="4074"/>
                      <a:pt x="5899" y="4101"/>
                      <a:pt x="5970" y="4101"/>
                    </a:cubicBezTo>
                    <a:cubicBezTo>
                      <a:pt x="6211" y="4101"/>
                      <a:pt x="6419" y="3795"/>
                      <a:pt x="6195" y="3560"/>
                    </a:cubicBezTo>
                    <a:lnTo>
                      <a:pt x="5163" y="2515"/>
                    </a:lnTo>
                    <a:close/>
                    <a:moveTo>
                      <a:pt x="3640" y="2515"/>
                    </a:moveTo>
                    <a:lnTo>
                      <a:pt x="2595" y="3560"/>
                    </a:lnTo>
                    <a:cubicBezTo>
                      <a:pt x="2396" y="3759"/>
                      <a:pt x="2542" y="4103"/>
                      <a:pt x="2820" y="4103"/>
                    </a:cubicBezTo>
                    <a:cubicBezTo>
                      <a:pt x="2899" y="4103"/>
                      <a:pt x="2979" y="4063"/>
                      <a:pt x="3045" y="4010"/>
                    </a:cubicBezTo>
                    <a:lnTo>
                      <a:pt x="4090" y="2965"/>
                    </a:lnTo>
                    <a:lnTo>
                      <a:pt x="4090" y="2965"/>
                    </a:lnTo>
                    <a:cubicBezTo>
                      <a:pt x="4064" y="3521"/>
                      <a:pt x="3852" y="4037"/>
                      <a:pt x="3468" y="4434"/>
                    </a:cubicBezTo>
                    <a:cubicBezTo>
                      <a:pt x="3036" y="4833"/>
                      <a:pt x="2484" y="5055"/>
                      <a:pt x="1912" y="5055"/>
                    </a:cubicBezTo>
                    <a:cubicBezTo>
                      <a:pt x="1800" y="5055"/>
                      <a:pt x="1688" y="5047"/>
                      <a:pt x="1576" y="5030"/>
                    </a:cubicBezTo>
                    <a:cubicBezTo>
                      <a:pt x="1523" y="4659"/>
                      <a:pt x="1523" y="3799"/>
                      <a:pt x="2171" y="3137"/>
                    </a:cubicBezTo>
                    <a:cubicBezTo>
                      <a:pt x="2568" y="2753"/>
                      <a:pt x="3085" y="2528"/>
                      <a:pt x="3640" y="2515"/>
                    </a:cubicBezTo>
                    <a:close/>
                    <a:moveTo>
                      <a:pt x="4713" y="4712"/>
                    </a:moveTo>
                    <a:cubicBezTo>
                      <a:pt x="4765" y="4778"/>
                      <a:pt x="4818" y="4831"/>
                      <a:pt x="4871" y="4897"/>
                    </a:cubicBezTo>
                    <a:cubicBezTo>
                      <a:pt x="4990" y="5016"/>
                      <a:pt x="5136" y="5135"/>
                      <a:pt x="5282" y="5228"/>
                    </a:cubicBezTo>
                    <a:cubicBezTo>
                      <a:pt x="5321" y="5387"/>
                      <a:pt x="5335" y="5533"/>
                      <a:pt x="5335" y="5691"/>
                    </a:cubicBezTo>
                    <a:cubicBezTo>
                      <a:pt x="5335" y="6664"/>
                      <a:pt x="4708" y="7271"/>
                      <a:pt x="4388" y="7513"/>
                    </a:cubicBezTo>
                    <a:lnTo>
                      <a:pt x="4388" y="7513"/>
                    </a:lnTo>
                    <a:cubicBezTo>
                      <a:pt x="4081" y="7271"/>
                      <a:pt x="3442" y="6651"/>
                      <a:pt x="3442" y="5691"/>
                    </a:cubicBezTo>
                    <a:cubicBezTo>
                      <a:pt x="3442" y="5533"/>
                      <a:pt x="3468" y="5387"/>
                      <a:pt x="3495" y="5228"/>
                    </a:cubicBezTo>
                    <a:cubicBezTo>
                      <a:pt x="3640" y="5135"/>
                      <a:pt x="3786" y="5016"/>
                      <a:pt x="3905" y="4897"/>
                    </a:cubicBezTo>
                    <a:cubicBezTo>
                      <a:pt x="3971" y="4831"/>
                      <a:pt x="4024" y="4778"/>
                      <a:pt x="4077" y="4712"/>
                    </a:cubicBezTo>
                    <a:lnTo>
                      <a:pt x="4077" y="5705"/>
                    </a:lnTo>
                    <a:cubicBezTo>
                      <a:pt x="4057" y="5930"/>
                      <a:pt x="4223" y="6042"/>
                      <a:pt x="4390" y="6042"/>
                    </a:cubicBezTo>
                    <a:cubicBezTo>
                      <a:pt x="4557" y="6042"/>
                      <a:pt x="4726" y="5930"/>
                      <a:pt x="4713" y="5705"/>
                    </a:cubicBezTo>
                    <a:lnTo>
                      <a:pt x="4713" y="4712"/>
                    </a:lnTo>
                    <a:close/>
                    <a:moveTo>
                      <a:pt x="6393" y="5638"/>
                    </a:moveTo>
                    <a:cubicBezTo>
                      <a:pt x="6565" y="5665"/>
                      <a:pt x="6738" y="5691"/>
                      <a:pt x="6923" y="5691"/>
                    </a:cubicBezTo>
                    <a:cubicBezTo>
                      <a:pt x="7029" y="5678"/>
                      <a:pt x="7148" y="5678"/>
                      <a:pt x="7254" y="5665"/>
                    </a:cubicBezTo>
                    <a:cubicBezTo>
                      <a:pt x="7915" y="6327"/>
                      <a:pt x="7902" y="7187"/>
                      <a:pt x="7863" y="7558"/>
                    </a:cubicBezTo>
                    <a:lnTo>
                      <a:pt x="7863" y="7571"/>
                    </a:lnTo>
                    <a:cubicBezTo>
                      <a:pt x="7761" y="7585"/>
                      <a:pt x="7658" y="7591"/>
                      <a:pt x="7557" y="7591"/>
                    </a:cubicBezTo>
                    <a:cubicBezTo>
                      <a:pt x="6971" y="7591"/>
                      <a:pt x="6398" y="7368"/>
                      <a:pt x="5970" y="6962"/>
                    </a:cubicBezTo>
                    <a:cubicBezTo>
                      <a:pt x="5904" y="6896"/>
                      <a:pt x="5838" y="6816"/>
                      <a:pt x="5771" y="6737"/>
                    </a:cubicBezTo>
                    <a:cubicBezTo>
                      <a:pt x="5864" y="6538"/>
                      <a:pt x="5917" y="6313"/>
                      <a:pt x="5957" y="6102"/>
                    </a:cubicBezTo>
                    <a:lnTo>
                      <a:pt x="6393" y="6538"/>
                    </a:lnTo>
                    <a:cubicBezTo>
                      <a:pt x="6446" y="6605"/>
                      <a:pt x="6526" y="6631"/>
                      <a:pt x="6618" y="6631"/>
                    </a:cubicBezTo>
                    <a:cubicBezTo>
                      <a:pt x="6698" y="6631"/>
                      <a:pt x="6777" y="6605"/>
                      <a:pt x="6843" y="6538"/>
                    </a:cubicBezTo>
                    <a:cubicBezTo>
                      <a:pt x="6963" y="6419"/>
                      <a:pt x="6963" y="6221"/>
                      <a:pt x="6843" y="6088"/>
                    </a:cubicBezTo>
                    <a:lnTo>
                      <a:pt x="6393" y="5638"/>
                    </a:lnTo>
                    <a:close/>
                    <a:moveTo>
                      <a:pt x="2410" y="5638"/>
                    </a:moveTo>
                    <a:lnTo>
                      <a:pt x="1960" y="6102"/>
                    </a:lnTo>
                    <a:cubicBezTo>
                      <a:pt x="1715" y="6326"/>
                      <a:pt x="1933" y="6651"/>
                      <a:pt x="2179" y="6651"/>
                    </a:cubicBezTo>
                    <a:cubicBezTo>
                      <a:pt x="2253" y="6651"/>
                      <a:pt x="2329" y="6622"/>
                      <a:pt x="2396" y="6552"/>
                    </a:cubicBezTo>
                    <a:lnTo>
                      <a:pt x="2846" y="6102"/>
                    </a:lnTo>
                    <a:cubicBezTo>
                      <a:pt x="2873" y="6327"/>
                      <a:pt x="2939" y="6538"/>
                      <a:pt x="3018" y="6750"/>
                    </a:cubicBezTo>
                    <a:cubicBezTo>
                      <a:pt x="2965" y="6830"/>
                      <a:pt x="2899" y="6896"/>
                      <a:pt x="2820" y="6975"/>
                    </a:cubicBezTo>
                    <a:cubicBezTo>
                      <a:pt x="2399" y="7374"/>
                      <a:pt x="1839" y="7597"/>
                      <a:pt x="1264" y="7597"/>
                    </a:cubicBezTo>
                    <a:cubicBezTo>
                      <a:pt x="1152" y="7597"/>
                      <a:pt x="1040" y="7588"/>
                      <a:pt x="927" y="7571"/>
                    </a:cubicBezTo>
                    <a:cubicBezTo>
                      <a:pt x="835" y="6883"/>
                      <a:pt x="1046" y="6181"/>
                      <a:pt x="1536" y="5678"/>
                    </a:cubicBezTo>
                    <a:lnTo>
                      <a:pt x="1536" y="5665"/>
                    </a:lnTo>
                    <a:cubicBezTo>
                      <a:pt x="1655" y="5678"/>
                      <a:pt x="1761" y="5691"/>
                      <a:pt x="1867" y="5691"/>
                    </a:cubicBezTo>
                    <a:cubicBezTo>
                      <a:pt x="2052" y="5691"/>
                      <a:pt x="2224" y="5678"/>
                      <a:pt x="2410" y="5638"/>
                    </a:cubicBezTo>
                    <a:close/>
                    <a:moveTo>
                      <a:pt x="2436" y="7981"/>
                    </a:moveTo>
                    <a:lnTo>
                      <a:pt x="2251" y="8391"/>
                    </a:lnTo>
                    <a:cubicBezTo>
                      <a:pt x="2171" y="8550"/>
                      <a:pt x="2251" y="8749"/>
                      <a:pt x="2410" y="8815"/>
                    </a:cubicBezTo>
                    <a:cubicBezTo>
                      <a:pt x="2449" y="8828"/>
                      <a:pt x="2502" y="8841"/>
                      <a:pt x="2542" y="8841"/>
                    </a:cubicBezTo>
                    <a:cubicBezTo>
                      <a:pt x="2661" y="8841"/>
                      <a:pt x="2780" y="8775"/>
                      <a:pt x="2833" y="8656"/>
                    </a:cubicBezTo>
                    <a:lnTo>
                      <a:pt x="2833" y="8855"/>
                    </a:lnTo>
                    <a:cubicBezTo>
                      <a:pt x="2833" y="9080"/>
                      <a:pt x="2860" y="9305"/>
                      <a:pt x="2913" y="9516"/>
                    </a:cubicBezTo>
                    <a:cubicBezTo>
                      <a:pt x="2555" y="9808"/>
                      <a:pt x="2118" y="10006"/>
                      <a:pt x="1668" y="10072"/>
                    </a:cubicBezTo>
                    <a:lnTo>
                      <a:pt x="1655" y="10059"/>
                    </a:lnTo>
                    <a:cubicBezTo>
                      <a:pt x="1404" y="9450"/>
                      <a:pt x="1404" y="8775"/>
                      <a:pt x="1682" y="8193"/>
                    </a:cubicBezTo>
                    <a:cubicBezTo>
                      <a:pt x="1946" y="8153"/>
                      <a:pt x="2198" y="8087"/>
                      <a:pt x="2436" y="7981"/>
                    </a:cubicBezTo>
                    <a:close/>
                    <a:moveTo>
                      <a:pt x="6354" y="7981"/>
                    </a:moveTo>
                    <a:lnTo>
                      <a:pt x="6354" y="7981"/>
                    </a:lnTo>
                    <a:cubicBezTo>
                      <a:pt x="6605" y="8087"/>
                      <a:pt x="6883" y="8166"/>
                      <a:pt x="7161" y="8193"/>
                    </a:cubicBezTo>
                    <a:cubicBezTo>
                      <a:pt x="7439" y="8788"/>
                      <a:pt x="7439" y="9463"/>
                      <a:pt x="7188" y="10072"/>
                    </a:cubicBezTo>
                    <a:lnTo>
                      <a:pt x="7188" y="10059"/>
                    </a:lnTo>
                    <a:cubicBezTo>
                      <a:pt x="6711" y="9993"/>
                      <a:pt x="6274" y="9794"/>
                      <a:pt x="5904" y="9490"/>
                    </a:cubicBezTo>
                    <a:cubicBezTo>
                      <a:pt x="5957" y="9278"/>
                      <a:pt x="5983" y="9066"/>
                      <a:pt x="5983" y="8841"/>
                    </a:cubicBezTo>
                    <a:cubicBezTo>
                      <a:pt x="5983" y="8762"/>
                      <a:pt x="5983" y="8683"/>
                      <a:pt x="5970" y="8603"/>
                    </a:cubicBezTo>
                    <a:lnTo>
                      <a:pt x="5970" y="8603"/>
                    </a:lnTo>
                    <a:lnTo>
                      <a:pt x="6023" y="8696"/>
                    </a:lnTo>
                    <a:cubicBezTo>
                      <a:pt x="6076" y="8788"/>
                      <a:pt x="6182" y="8855"/>
                      <a:pt x="6301" y="8855"/>
                    </a:cubicBezTo>
                    <a:cubicBezTo>
                      <a:pt x="6354" y="8855"/>
                      <a:pt x="6420" y="8841"/>
                      <a:pt x="6460" y="8815"/>
                    </a:cubicBezTo>
                    <a:cubicBezTo>
                      <a:pt x="6618" y="8722"/>
                      <a:pt x="6671" y="8537"/>
                      <a:pt x="6579" y="8378"/>
                    </a:cubicBezTo>
                    <a:lnTo>
                      <a:pt x="6354" y="7981"/>
                    </a:lnTo>
                    <a:close/>
                    <a:moveTo>
                      <a:pt x="5057" y="7769"/>
                    </a:moveTo>
                    <a:cubicBezTo>
                      <a:pt x="5255" y="8100"/>
                      <a:pt x="5348" y="8471"/>
                      <a:pt x="5348" y="8855"/>
                    </a:cubicBezTo>
                    <a:cubicBezTo>
                      <a:pt x="5348" y="9821"/>
                      <a:pt x="4713" y="10430"/>
                      <a:pt x="4408" y="10681"/>
                    </a:cubicBezTo>
                    <a:cubicBezTo>
                      <a:pt x="4090" y="10430"/>
                      <a:pt x="3455" y="9821"/>
                      <a:pt x="3455" y="8855"/>
                    </a:cubicBezTo>
                    <a:cubicBezTo>
                      <a:pt x="3455" y="8471"/>
                      <a:pt x="3548" y="8100"/>
                      <a:pt x="3746" y="7769"/>
                    </a:cubicBezTo>
                    <a:cubicBezTo>
                      <a:pt x="3852" y="7875"/>
                      <a:pt x="3958" y="7981"/>
                      <a:pt x="4090" y="8060"/>
                    </a:cubicBezTo>
                    <a:lnTo>
                      <a:pt x="4090" y="9159"/>
                    </a:lnTo>
                    <a:cubicBezTo>
                      <a:pt x="4104" y="9358"/>
                      <a:pt x="4253" y="9457"/>
                      <a:pt x="4402" y="9457"/>
                    </a:cubicBezTo>
                    <a:cubicBezTo>
                      <a:pt x="4550" y="9457"/>
                      <a:pt x="4699" y="9358"/>
                      <a:pt x="4713" y="9159"/>
                    </a:cubicBezTo>
                    <a:lnTo>
                      <a:pt x="4713" y="8060"/>
                    </a:lnTo>
                    <a:cubicBezTo>
                      <a:pt x="4832" y="7981"/>
                      <a:pt x="4951" y="7875"/>
                      <a:pt x="5057" y="7769"/>
                    </a:cubicBezTo>
                    <a:close/>
                    <a:moveTo>
                      <a:pt x="3601" y="0"/>
                    </a:moveTo>
                    <a:cubicBezTo>
                      <a:pt x="3508" y="0"/>
                      <a:pt x="3429" y="40"/>
                      <a:pt x="3363" y="106"/>
                    </a:cubicBezTo>
                    <a:cubicBezTo>
                      <a:pt x="3296" y="172"/>
                      <a:pt x="3270" y="265"/>
                      <a:pt x="3296" y="358"/>
                    </a:cubicBezTo>
                    <a:lnTo>
                      <a:pt x="3548" y="1893"/>
                    </a:lnTo>
                    <a:cubicBezTo>
                      <a:pt x="2860" y="1933"/>
                      <a:pt x="2211" y="2210"/>
                      <a:pt x="1721" y="2700"/>
                    </a:cubicBezTo>
                    <a:cubicBezTo>
                      <a:pt x="689" y="3719"/>
                      <a:pt x="914" y="5083"/>
                      <a:pt x="967" y="5347"/>
                    </a:cubicBezTo>
                    <a:cubicBezTo>
                      <a:pt x="1" y="6446"/>
                      <a:pt x="332" y="7862"/>
                      <a:pt x="345" y="7915"/>
                    </a:cubicBezTo>
                    <a:cubicBezTo>
                      <a:pt x="371" y="8034"/>
                      <a:pt x="464" y="8113"/>
                      <a:pt x="583" y="8153"/>
                    </a:cubicBezTo>
                    <a:cubicBezTo>
                      <a:pt x="715" y="8180"/>
                      <a:pt x="848" y="8193"/>
                      <a:pt x="980" y="8206"/>
                    </a:cubicBezTo>
                    <a:cubicBezTo>
                      <a:pt x="557" y="9410"/>
                      <a:pt x="1152" y="10496"/>
                      <a:pt x="1179" y="10549"/>
                    </a:cubicBezTo>
                    <a:cubicBezTo>
                      <a:pt x="1232" y="10655"/>
                      <a:pt x="1338" y="10708"/>
                      <a:pt x="1457" y="10708"/>
                    </a:cubicBezTo>
                    <a:cubicBezTo>
                      <a:pt x="2052" y="10681"/>
                      <a:pt x="2635" y="10483"/>
                      <a:pt x="3124" y="10125"/>
                    </a:cubicBezTo>
                    <a:cubicBezTo>
                      <a:pt x="3376" y="10615"/>
                      <a:pt x="3760" y="11038"/>
                      <a:pt x="4223" y="11343"/>
                    </a:cubicBezTo>
                    <a:cubicBezTo>
                      <a:pt x="4276" y="11369"/>
                      <a:pt x="4335" y="11383"/>
                      <a:pt x="4393" y="11383"/>
                    </a:cubicBezTo>
                    <a:cubicBezTo>
                      <a:pt x="4451" y="11383"/>
                      <a:pt x="4507" y="11369"/>
                      <a:pt x="4554" y="11343"/>
                    </a:cubicBezTo>
                    <a:cubicBezTo>
                      <a:pt x="5030" y="11025"/>
                      <a:pt x="5414" y="10615"/>
                      <a:pt x="5665" y="10112"/>
                    </a:cubicBezTo>
                    <a:cubicBezTo>
                      <a:pt x="6168" y="10469"/>
                      <a:pt x="6751" y="10681"/>
                      <a:pt x="7360" y="10721"/>
                    </a:cubicBezTo>
                    <a:cubicBezTo>
                      <a:pt x="7479" y="10721"/>
                      <a:pt x="7585" y="10655"/>
                      <a:pt x="7638" y="10549"/>
                    </a:cubicBezTo>
                    <a:cubicBezTo>
                      <a:pt x="7677" y="10496"/>
                      <a:pt x="8260" y="9410"/>
                      <a:pt x="7836" y="8206"/>
                    </a:cubicBezTo>
                    <a:cubicBezTo>
                      <a:pt x="7955" y="8193"/>
                      <a:pt x="8088" y="8180"/>
                      <a:pt x="8207" y="8153"/>
                    </a:cubicBezTo>
                    <a:cubicBezTo>
                      <a:pt x="8313" y="8113"/>
                      <a:pt x="8405" y="8034"/>
                      <a:pt x="8432" y="7915"/>
                    </a:cubicBezTo>
                    <a:cubicBezTo>
                      <a:pt x="8445" y="7862"/>
                      <a:pt x="8789" y="6446"/>
                      <a:pt x="7810" y="5347"/>
                    </a:cubicBezTo>
                    <a:lnTo>
                      <a:pt x="7823" y="5347"/>
                    </a:lnTo>
                    <a:cubicBezTo>
                      <a:pt x="7876" y="5083"/>
                      <a:pt x="8101" y="3719"/>
                      <a:pt x="7068" y="2700"/>
                    </a:cubicBezTo>
                    <a:cubicBezTo>
                      <a:pt x="6579" y="2210"/>
                      <a:pt x="5930" y="1933"/>
                      <a:pt x="5242" y="1893"/>
                    </a:cubicBezTo>
                    <a:lnTo>
                      <a:pt x="5493" y="358"/>
                    </a:lnTo>
                    <a:cubicBezTo>
                      <a:pt x="5507" y="265"/>
                      <a:pt x="5493" y="172"/>
                      <a:pt x="5427" y="106"/>
                    </a:cubicBezTo>
                    <a:cubicBezTo>
                      <a:pt x="5361" y="40"/>
                      <a:pt x="5282" y="0"/>
                      <a:pt x="5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" name="Google Shape;869;p54">
            <a:extLst>
              <a:ext uri="{FF2B5EF4-FFF2-40B4-BE49-F238E27FC236}">
                <a16:creationId xmlns:a16="http://schemas.microsoft.com/office/drawing/2014/main" id="{19560FD9-28C8-C9CC-B5DD-1057810E99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1478" y="-68469"/>
            <a:ext cx="2257465" cy="16900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tx1"/>
                </a:solidFill>
              </a:rPr>
              <a:t>03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186D2C-8F3E-7FBF-B33B-A27E23F41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82" y="368535"/>
            <a:ext cx="8259221" cy="678000"/>
          </a:xfrm>
        </p:spPr>
        <p:txBody>
          <a:bodyPr/>
          <a:lstStyle/>
          <a:p>
            <a:r>
              <a:rPr lang="en-US" sz="2200" dirty="0"/>
              <a:t>Total number of restaurants and the Total violations categorized across the years.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E8722-B15F-50C3-63EF-45CF27BA2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207294"/>
            <a:ext cx="4619862" cy="3314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5387EF-F862-54BF-43A9-73E96586A6B8}"/>
              </a:ext>
            </a:extLst>
          </p:cNvPr>
          <p:cNvSpPr txBox="1"/>
          <p:nvPr/>
        </p:nvSpPr>
        <p:spPr>
          <a:xfrm>
            <a:off x="5134212" y="2014538"/>
            <a:ext cx="35525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Categorizing the total number of restaurants from years 2016-2019 to the violated restaurants classified under different risk categories.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Tree map in the top represents the total number of restaurants and the below one represents the total number of violated restaurants. </a:t>
            </a:r>
          </a:p>
        </p:txBody>
      </p:sp>
    </p:spTree>
    <p:extLst>
      <p:ext uri="{BB962C8B-B14F-4D97-AF65-F5344CB8AC3E}">
        <p14:creationId xmlns:p14="http://schemas.microsoft.com/office/powerpoint/2010/main" val="541461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7BC602-FC17-D93E-737E-9E8C799D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19" y="289955"/>
            <a:ext cx="8179181" cy="678000"/>
          </a:xfrm>
        </p:spPr>
        <p:txBody>
          <a:bodyPr/>
          <a:lstStyle/>
          <a:p>
            <a:r>
              <a:rPr lang="en-US" sz="2200" dirty="0"/>
              <a:t>Geographical Mapping of San Francisco for</a:t>
            </a:r>
            <a:br>
              <a:rPr lang="en-US" sz="2200" dirty="0"/>
            </a:br>
            <a:r>
              <a:rPr lang="en-US" sz="2200" dirty="0"/>
              <a:t>Violations with respect to Risk Category</a:t>
            </a:r>
            <a:br>
              <a:rPr lang="en-US" sz="2200" dirty="0"/>
            </a:b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B46E77-7770-BDBC-1388-25F2CA512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70" y="1092992"/>
            <a:ext cx="4336986" cy="3439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C964E4-833B-DB43-38B0-D26100356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544" y="1153738"/>
            <a:ext cx="4062786" cy="343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42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54"/>
          <p:cNvPicPr preferRelativeResize="0"/>
          <p:nvPr/>
        </p:nvPicPr>
        <p:blipFill rotWithShape="1">
          <a:blip r:embed="rId3">
            <a:alphaModFix/>
          </a:blip>
          <a:srcRect l="20457" r="20451"/>
          <a:stretch/>
        </p:blipFill>
        <p:spPr>
          <a:xfrm>
            <a:off x="-1925" y="-6337"/>
            <a:ext cx="4572001" cy="5156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54"/>
          <p:cNvPicPr preferRelativeResize="0"/>
          <p:nvPr/>
        </p:nvPicPr>
        <p:blipFill rotWithShape="1">
          <a:blip r:embed="rId4">
            <a:alphaModFix amt="82000"/>
          </a:blip>
          <a:srcRect l="20457" r="20451"/>
          <a:stretch/>
        </p:blipFill>
        <p:spPr>
          <a:xfrm>
            <a:off x="-8306" y="-12678"/>
            <a:ext cx="4572001" cy="51561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8" name="Google Shape;858;p54"/>
          <p:cNvGrpSpPr/>
          <p:nvPr/>
        </p:nvGrpSpPr>
        <p:grpSpPr>
          <a:xfrm>
            <a:off x="4396533" y="294300"/>
            <a:ext cx="344400" cy="4658925"/>
            <a:chOff x="4396533" y="294300"/>
            <a:chExt cx="344400" cy="4658925"/>
          </a:xfrm>
        </p:grpSpPr>
        <p:sp>
          <p:nvSpPr>
            <p:cNvPr id="859" name="Google Shape;859;p54"/>
            <p:cNvSpPr/>
            <p:nvPr/>
          </p:nvSpPr>
          <p:spPr>
            <a:xfrm>
              <a:off x="4396533" y="294300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4"/>
            <p:cNvSpPr/>
            <p:nvPr/>
          </p:nvSpPr>
          <p:spPr>
            <a:xfrm>
              <a:off x="4396533" y="91066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4"/>
            <p:cNvSpPr/>
            <p:nvPr/>
          </p:nvSpPr>
          <p:spPr>
            <a:xfrm>
              <a:off x="4396533" y="152702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4"/>
            <p:cNvSpPr/>
            <p:nvPr/>
          </p:nvSpPr>
          <p:spPr>
            <a:xfrm>
              <a:off x="4396533" y="2143382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4"/>
            <p:cNvSpPr/>
            <p:nvPr/>
          </p:nvSpPr>
          <p:spPr>
            <a:xfrm>
              <a:off x="4396533" y="2759743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4"/>
            <p:cNvSpPr/>
            <p:nvPr/>
          </p:nvSpPr>
          <p:spPr>
            <a:xfrm>
              <a:off x="4396533" y="337610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4"/>
            <p:cNvSpPr/>
            <p:nvPr/>
          </p:nvSpPr>
          <p:spPr>
            <a:xfrm>
              <a:off x="4396533" y="399246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4"/>
            <p:cNvSpPr/>
            <p:nvPr/>
          </p:nvSpPr>
          <p:spPr>
            <a:xfrm>
              <a:off x="4396533" y="4608825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54"/>
          <p:cNvSpPr txBox="1">
            <a:spLocks noGrp="1"/>
          </p:cNvSpPr>
          <p:nvPr>
            <p:ph type="title" idx="2"/>
          </p:nvPr>
        </p:nvSpPr>
        <p:spPr>
          <a:xfrm>
            <a:off x="4928672" y="2040537"/>
            <a:ext cx="3857700" cy="12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PRODUCT</a:t>
            </a:r>
            <a:endParaRPr sz="4400" dirty="0"/>
          </a:p>
        </p:txBody>
      </p:sp>
      <p:sp>
        <p:nvSpPr>
          <p:cNvPr id="868" name="Google Shape;868;p54"/>
          <p:cNvSpPr txBox="1">
            <a:spLocks noGrp="1"/>
          </p:cNvSpPr>
          <p:nvPr>
            <p:ph type="subTitle" idx="1"/>
          </p:nvPr>
        </p:nvSpPr>
        <p:spPr>
          <a:xfrm>
            <a:off x="5358122" y="2580289"/>
            <a:ext cx="29988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Major Reasons for Violations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869" name="Google Shape;869;p54"/>
          <p:cNvSpPr txBox="1">
            <a:spLocks noGrp="1"/>
          </p:cNvSpPr>
          <p:nvPr>
            <p:ph type="title"/>
          </p:nvPr>
        </p:nvSpPr>
        <p:spPr>
          <a:xfrm>
            <a:off x="691725" y="14707"/>
            <a:ext cx="2241493" cy="17056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tx1"/>
                </a:solidFill>
              </a:rPr>
              <a:t>04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Google Shape;890;p55">
            <a:extLst>
              <a:ext uri="{FF2B5EF4-FFF2-40B4-BE49-F238E27FC236}">
                <a16:creationId xmlns:a16="http://schemas.microsoft.com/office/drawing/2014/main" id="{DA83F645-09DE-F133-7BFB-1E657390C722}"/>
              </a:ext>
            </a:extLst>
          </p:cNvPr>
          <p:cNvSpPr/>
          <p:nvPr/>
        </p:nvSpPr>
        <p:spPr>
          <a:xfrm>
            <a:off x="6204247" y="962167"/>
            <a:ext cx="1306549" cy="1294392"/>
          </a:xfrm>
          <a:custGeom>
            <a:avLst/>
            <a:gdLst/>
            <a:ahLst/>
            <a:cxnLst/>
            <a:rect l="l" t="t" r="r" b="b"/>
            <a:pathLst>
              <a:path w="17139" h="11483" extrusionOk="0">
                <a:moveTo>
                  <a:pt x="8864" y="0"/>
                </a:moveTo>
                <a:lnTo>
                  <a:pt x="10186" y="0"/>
                </a:lnTo>
                <a:cubicBezTo>
                  <a:pt x="10474" y="0"/>
                  <a:pt x="10762" y="27"/>
                  <a:pt x="11050" y="79"/>
                </a:cubicBezTo>
                <a:cubicBezTo>
                  <a:pt x="11312" y="131"/>
                  <a:pt x="11574" y="184"/>
                  <a:pt x="11836" y="249"/>
                </a:cubicBezTo>
                <a:cubicBezTo>
                  <a:pt x="12032" y="288"/>
                  <a:pt x="12215" y="354"/>
                  <a:pt x="12399" y="432"/>
                </a:cubicBezTo>
                <a:cubicBezTo>
                  <a:pt x="12451" y="446"/>
                  <a:pt x="12503" y="472"/>
                  <a:pt x="12556" y="485"/>
                </a:cubicBezTo>
                <a:cubicBezTo>
                  <a:pt x="12647" y="537"/>
                  <a:pt x="12765" y="576"/>
                  <a:pt x="12883" y="590"/>
                </a:cubicBezTo>
                <a:cubicBezTo>
                  <a:pt x="12988" y="616"/>
                  <a:pt x="13106" y="655"/>
                  <a:pt x="13210" y="707"/>
                </a:cubicBezTo>
                <a:cubicBezTo>
                  <a:pt x="13368" y="799"/>
                  <a:pt x="13551" y="878"/>
                  <a:pt x="13721" y="969"/>
                </a:cubicBezTo>
                <a:cubicBezTo>
                  <a:pt x="13970" y="1126"/>
                  <a:pt x="14205" y="1283"/>
                  <a:pt x="14467" y="1441"/>
                </a:cubicBezTo>
                <a:cubicBezTo>
                  <a:pt x="14520" y="1467"/>
                  <a:pt x="14572" y="1519"/>
                  <a:pt x="14624" y="1558"/>
                </a:cubicBezTo>
                <a:lnTo>
                  <a:pt x="15056" y="1886"/>
                </a:lnTo>
                <a:cubicBezTo>
                  <a:pt x="15083" y="1899"/>
                  <a:pt x="15109" y="1912"/>
                  <a:pt x="15122" y="1938"/>
                </a:cubicBezTo>
                <a:cubicBezTo>
                  <a:pt x="15344" y="2134"/>
                  <a:pt x="15554" y="2331"/>
                  <a:pt x="15750" y="2553"/>
                </a:cubicBezTo>
                <a:cubicBezTo>
                  <a:pt x="15855" y="2684"/>
                  <a:pt x="15973" y="2815"/>
                  <a:pt x="16091" y="2946"/>
                </a:cubicBezTo>
                <a:cubicBezTo>
                  <a:pt x="16117" y="2985"/>
                  <a:pt x="16156" y="3025"/>
                  <a:pt x="16182" y="3077"/>
                </a:cubicBezTo>
                <a:cubicBezTo>
                  <a:pt x="16235" y="3156"/>
                  <a:pt x="16287" y="3247"/>
                  <a:pt x="16339" y="3339"/>
                </a:cubicBezTo>
                <a:cubicBezTo>
                  <a:pt x="16418" y="3470"/>
                  <a:pt x="16510" y="3601"/>
                  <a:pt x="16601" y="3719"/>
                </a:cubicBezTo>
                <a:cubicBezTo>
                  <a:pt x="16628" y="3758"/>
                  <a:pt x="16654" y="3797"/>
                  <a:pt x="16680" y="3836"/>
                </a:cubicBezTo>
                <a:cubicBezTo>
                  <a:pt x="16772" y="3993"/>
                  <a:pt x="16863" y="4137"/>
                  <a:pt x="16942" y="4295"/>
                </a:cubicBezTo>
                <a:cubicBezTo>
                  <a:pt x="17033" y="4452"/>
                  <a:pt x="17086" y="4635"/>
                  <a:pt x="17099" y="4818"/>
                </a:cubicBezTo>
                <a:cubicBezTo>
                  <a:pt x="17099" y="4910"/>
                  <a:pt x="17125" y="5015"/>
                  <a:pt x="17125" y="5106"/>
                </a:cubicBezTo>
                <a:cubicBezTo>
                  <a:pt x="17125" y="5198"/>
                  <a:pt x="17138" y="5355"/>
                  <a:pt x="17125" y="5473"/>
                </a:cubicBezTo>
                <a:cubicBezTo>
                  <a:pt x="17112" y="5735"/>
                  <a:pt x="17060" y="5983"/>
                  <a:pt x="16981" y="6232"/>
                </a:cubicBezTo>
                <a:cubicBezTo>
                  <a:pt x="16942" y="6337"/>
                  <a:pt x="16902" y="6442"/>
                  <a:pt x="16863" y="6560"/>
                </a:cubicBezTo>
                <a:cubicBezTo>
                  <a:pt x="16850" y="6599"/>
                  <a:pt x="16850" y="6638"/>
                  <a:pt x="16850" y="6677"/>
                </a:cubicBezTo>
                <a:cubicBezTo>
                  <a:pt x="16876" y="6821"/>
                  <a:pt x="16863" y="6952"/>
                  <a:pt x="16837" y="7096"/>
                </a:cubicBezTo>
                <a:cubicBezTo>
                  <a:pt x="16785" y="7332"/>
                  <a:pt x="16719" y="7581"/>
                  <a:pt x="16614" y="7803"/>
                </a:cubicBezTo>
                <a:cubicBezTo>
                  <a:pt x="16536" y="8052"/>
                  <a:pt x="16418" y="8275"/>
                  <a:pt x="16274" y="8484"/>
                </a:cubicBezTo>
                <a:cubicBezTo>
                  <a:pt x="16182" y="8628"/>
                  <a:pt x="16091" y="8785"/>
                  <a:pt x="15986" y="8929"/>
                </a:cubicBezTo>
                <a:cubicBezTo>
                  <a:pt x="15960" y="8982"/>
                  <a:pt x="15921" y="9021"/>
                  <a:pt x="15881" y="9060"/>
                </a:cubicBezTo>
                <a:cubicBezTo>
                  <a:pt x="15790" y="9139"/>
                  <a:pt x="15711" y="9230"/>
                  <a:pt x="15633" y="9335"/>
                </a:cubicBezTo>
                <a:cubicBezTo>
                  <a:pt x="15541" y="9440"/>
                  <a:pt x="15449" y="9531"/>
                  <a:pt x="15331" y="9623"/>
                </a:cubicBezTo>
                <a:cubicBezTo>
                  <a:pt x="15240" y="9689"/>
                  <a:pt x="15148" y="9767"/>
                  <a:pt x="15056" y="9846"/>
                </a:cubicBezTo>
                <a:cubicBezTo>
                  <a:pt x="14808" y="10055"/>
                  <a:pt x="14533" y="10225"/>
                  <a:pt x="14232" y="10356"/>
                </a:cubicBezTo>
                <a:cubicBezTo>
                  <a:pt x="13944" y="10487"/>
                  <a:pt x="13656" y="10618"/>
                  <a:pt x="13368" y="10736"/>
                </a:cubicBezTo>
                <a:cubicBezTo>
                  <a:pt x="13001" y="10893"/>
                  <a:pt x="12608" y="10998"/>
                  <a:pt x="12202" y="11063"/>
                </a:cubicBezTo>
                <a:cubicBezTo>
                  <a:pt x="11875" y="11116"/>
                  <a:pt x="11548" y="11181"/>
                  <a:pt x="11220" y="11233"/>
                </a:cubicBezTo>
                <a:cubicBezTo>
                  <a:pt x="11129" y="11246"/>
                  <a:pt x="11037" y="11246"/>
                  <a:pt x="10932" y="11260"/>
                </a:cubicBezTo>
                <a:cubicBezTo>
                  <a:pt x="10435" y="11312"/>
                  <a:pt x="9937" y="11312"/>
                  <a:pt x="9440" y="11273"/>
                </a:cubicBezTo>
                <a:cubicBezTo>
                  <a:pt x="9388" y="11273"/>
                  <a:pt x="9335" y="11273"/>
                  <a:pt x="9283" y="11299"/>
                </a:cubicBezTo>
                <a:cubicBezTo>
                  <a:pt x="9047" y="11364"/>
                  <a:pt x="8798" y="11417"/>
                  <a:pt x="8537" y="11456"/>
                </a:cubicBezTo>
                <a:cubicBezTo>
                  <a:pt x="8510" y="11456"/>
                  <a:pt x="8471" y="11469"/>
                  <a:pt x="8445" y="11469"/>
                </a:cubicBezTo>
                <a:cubicBezTo>
                  <a:pt x="8118" y="11469"/>
                  <a:pt x="7790" y="11482"/>
                  <a:pt x="7463" y="11482"/>
                </a:cubicBezTo>
                <a:cubicBezTo>
                  <a:pt x="7162" y="11482"/>
                  <a:pt x="6874" y="11456"/>
                  <a:pt x="6586" y="11404"/>
                </a:cubicBezTo>
                <a:cubicBezTo>
                  <a:pt x="6547" y="11404"/>
                  <a:pt x="6507" y="11391"/>
                  <a:pt x="6468" y="11391"/>
                </a:cubicBezTo>
                <a:cubicBezTo>
                  <a:pt x="6219" y="11404"/>
                  <a:pt x="5984" y="11391"/>
                  <a:pt x="5748" y="11377"/>
                </a:cubicBezTo>
                <a:cubicBezTo>
                  <a:pt x="5499" y="11351"/>
                  <a:pt x="5264" y="11286"/>
                  <a:pt x="5028" y="11207"/>
                </a:cubicBezTo>
                <a:cubicBezTo>
                  <a:pt x="4766" y="11102"/>
                  <a:pt x="4504" y="11011"/>
                  <a:pt x="4255" y="10893"/>
                </a:cubicBezTo>
                <a:cubicBezTo>
                  <a:pt x="4124" y="10841"/>
                  <a:pt x="4007" y="10775"/>
                  <a:pt x="3876" y="10710"/>
                </a:cubicBezTo>
                <a:cubicBezTo>
                  <a:pt x="3836" y="10697"/>
                  <a:pt x="3784" y="10670"/>
                  <a:pt x="3745" y="10657"/>
                </a:cubicBezTo>
                <a:cubicBezTo>
                  <a:pt x="3679" y="10631"/>
                  <a:pt x="3627" y="10618"/>
                  <a:pt x="3562" y="10605"/>
                </a:cubicBezTo>
                <a:cubicBezTo>
                  <a:pt x="3339" y="10553"/>
                  <a:pt x="3116" y="10474"/>
                  <a:pt x="2907" y="10382"/>
                </a:cubicBezTo>
                <a:cubicBezTo>
                  <a:pt x="2632" y="10265"/>
                  <a:pt x="2344" y="10160"/>
                  <a:pt x="2069" y="10029"/>
                </a:cubicBezTo>
                <a:cubicBezTo>
                  <a:pt x="1742" y="9885"/>
                  <a:pt x="1454" y="9689"/>
                  <a:pt x="1192" y="9440"/>
                </a:cubicBezTo>
                <a:cubicBezTo>
                  <a:pt x="904" y="9165"/>
                  <a:pt x="655" y="8851"/>
                  <a:pt x="459" y="8497"/>
                </a:cubicBezTo>
                <a:cubicBezTo>
                  <a:pt x="406" y="8419"/>
                  <a:pt x="380" y="8340"/>
                  <a:pt x="341" y="8261"/>
                </a:cubicBezTo>
                <a:cubicBezTo>
                  <a:pt x="275" y="8065"/>
                  <a:pt x="210" y="7869"/>
                  <a:pt x="144" y="7659"/>
                </a:cubicBezTo>
                <a:cubicBezTo>
                  <a:pt x="92" y="7463"/>
                  <a:pt x="53" y="7240"/>
                  <a:pt x="40" y="7031"/>
                </a:cubicBezTo>
                <a:cubicBezTo>
                  <a:pt x="14" y="6599"/>
                  <a:pt x="0" y="6154"/>
                  <a:pt x="27" y="5722"/>
                </a:cubicBezTo>
                <a:cubicBezTo>
                  <a:pt x="27" y="5591"/>
                  <a:pt x="27" y="5447"/>
                  <a:pt x="40" y="5316"/>
                </a:cubicBezTo>
                <a:cubicBezTo>
                  <a:pt x="40" y="5080"/>
                  <a:pt x="79" y="4871"/>
                  <a:pt x="158" y="4661"/>
                </a:cubicBezTo>
                <a:cubicBezTo>
                  <a:pt x="197" y="4504"/>
                  <a:pt x="262" y="4360"/>
                  <a:pt x="315" y="4216"/>
                </a:cubicBezTo>
                <a:cubicBezTo>
                  <a:pt x="367" y="4098"/>
                  <a:pt x="406" y="3993"/>
                  <a:pt x="459" y="3876"/>
                </a:cubicBezTo>
                <a:cubicBezTo>
                  <a:pt x="511" y="3758"/>
                  <a:pt x="603" y="3601"/>
                  <a:pt x="668" y="3470"/>
                </a:cubicBezTo>
                <a:cubicBezTo>
                  <a:pt x="786" y="3221"/>
                  <a:pt x="943" y="2998"/>
                  <a:pt x="1126" y="2789"/>
                </a:cubicBezTo>
                <a:cubicBezTo>
                  <a:pt x="1270" y="2632"/>
                  <a:pt x="1401" y="2462"/>
                  <a:pt x="1545" y="2305"/>
                </a:cubicBezTo>
                <a:cubicBezTo>
                  <a:pt x="1624" y="2200"/>
                  <a:pt x="1702" y="2108"/>
                  <a:pt x="1794" y="2017"/>
                </a:cubicBezTo>
                <a:cubicBezTo>
                  <a:pt x="1886" y="1925"/>
                  <a:pt x="1977" y="1846"/>
                  <a:pt x="2082" y="1768"/>
                </a:cubicBezTo>
                <a:cubicBezTo>
                  <a:pt x="2239" y="1637"/>
                  <a:pt x="2396" y="1519"/>
                  <a:pt x="2567" y="1401"/>
                </a:cubicBezTo>
                <a:cubicBezTo>
                  <a:pt x="2737" y="1296"/>
                  <a:pt x="2855" y="1231"/>
                  <a:pt x="3012" y="1139"/>
                </a:cubicBezTo>
                <a:cubicBezTo>
                  <a:pt x="3156" y="1061"/>
                  <a:pt x="3273" y="995"/>
                  <a:pt x="3404" y="917"/>
                </a:cubicBezTo>
                <a:cubicBezTo>
                  <a:pt x="3496" y="851"/>
                  <a:pt x="3588" y="812"/>
                  <a:pt x="3692" y="786"/>
                </a:cubicBezTo>
                <a:cubicBezTo>
                  <a:pt x="4007" y="681"/>
                  <a:pt x="4308" y="576"/>
                  <a:pt x="4622" y="485"/>
                </a:cubicBezTo>
                <a:cubicBezTo>
                  <a:pt x="4831" y="419"/>
                  <a:pt x="5041" y="380"/>
                  <a:pt x="5264" y="341"/>
                </a:cubicBezTo>
                <a:cubicBezTo>
                  <a:pt x="5538" y="275"/>
                  <a:pt x="5826" y="223"/>
                  <a:pt x="6114" y="171"/>
                </a:cubicBezTo>
                <a:cubicBezTo>
                  <a:pt x="6298" y="144"/>
                  <a:pt x="6481" y="131"/>
                  <a:pt x="6651" y="105"/>
                </a:cubicBezTo>
                <a:cubicBezTo>
                  <a:pt x="6874" y="79"/>
                  <a:pt x="7083" y="66"/>
                  <a:pt x="7306" y="40"/>
                </a:cubicBezTo>
                <a:cubicBezTo>
                  <a:pt x="7345" y="27"/>
                  <a:pt x="7398" y="27"/>
                  <a:pt x="7437" y="27"/>
                </a:cubicBezTo>
                <a:close/>
                <a:moveTo>
                  <a:pt x="3679" y="1152"/>
                </a:moveTo>
                <a:cubicBezTo>
                  <a:pt x="3823" y="1126"/>
                  <a:pt x="3967" y="1074"/>
                  <a:pt x="4085" y="1008"/>
                </a:cubicBezTo>
                <a:cubicBezTo>
                  <a:pt x="4190" y="943"/>
                  <a:pt x="4295" y="891"/>
                  <a:pt x="4413" y="864"/>
                </a:cubicBezTo>
                <a:cubicBezTo>
                  <a:pt x="4740" y="760"/>
                  <a:pt x="5080" y="694"/>
                  <a:pt x="5421" y="655"/>
                </a:cubicBezTo>
                <a:cubicBezTo>
                  <a:pt x="5643" y="629"/>
                  <a:pt x="5879" y="603"/>
                  <a:pt x="6101" y="576"/>
                </a:cubicBezTo>
                <a:cubicBezTo>
                  <a:pt x="6494" y="511"/>
                  <a:pt x="6887" y="498"/>
                  <a:pt x="7280" y="511"/>
                </a:cubicBezTo>
                <a:cubicBezTo>
                  <a:pt x="7332" y="511"/>
                  <a:pt x="7384" y="511"/>
                  <a:pt x="7437" y="511"/>
                </a:cubicBezTo>
                <a:cubicBezTo>
                  <a:pt x="7738" y="472"/>
                  <a:pt x="8039" y="459"/>
                  <a:pt x="8340" y="472"/>
                </a:cubicBezTo>
                <a:lnTo>
                  <a:pt x="8877" y="472"/>
                </a:lnTo>
                <a:cubicBezTo>
                  <a:pt x="9100" y="472"/>
                  <a:pt x="9309" y="485"/>
                  <a:pt x="9518" y="524"/>
                </a:cubicBezTo>
                <a:cubicBezTo>
                  <a:pt x="9623" y="550"/>
                  <a:pt x="9728" y="576"/>
                  <a:pt x="9846" y="590"/>
                </a:cubicBezTo>
                <a:cubicBezTo>
                  <a:pt x="10003" y="603"/>
                  <a:pt x="10173" y="616"/>
                  <a:pt x="10330" y="642"/>
                </a:cubicBezTo>
                <a:cubicBezTo>
                  <a:pt x="10723" y="681"/>
                  <a:pt x="11116" y="773"/>
                  <a:pt x="11482" y="917"/>
                </a:cubicBezTo>
                <a:cubicBezTo>
                  <a:pt x="11522" y="930"/>
                  <a:pt x="11574" y="943"/>
                  <a:pt x="11626" y="969"/>
                </a:cubicBezTo>
                <a:cubicBezTo>
                  <a:pt x="11875" y="1048"/>
                  <a:pt x="12137" y="1152"/>
                  <a:pt x="12373" y="1270"/>
                </a:cubicBezTo>
                <a:cubicBezTo>
                  <a:pt x="12556" y="1362"/>
                  <a:pt x="12739" y="1454"/>
                  <a:pt x="12922" y="1532"/>
                </a:cubicBezTo>
                <a:cubicBezTo>
                  <a:pt x="13040" y="1571"/>
                  <a:pt x="13158" y="1637"/>
                  <a:pt x="13263" y="1689"/>
                </a:cubicBezTo>
                <a:cubicBezTo>
                  <a:pt x="13525" y="1833"/>
                  <a:pt x="13773" y="1977"/>
                  <a:pt x="14022" y="2121"/>
                </a:cubicBezTo>
                <a:cubicBezTo>
                  <a:pt x="14127" y="2187"/>
                  <a:pt x="14232" y="2265"/>
                  <a:pt x="14323" y="2344"/>
                </a:cubicBezTo>
                <a:cubicBezTo>
                  <a:pt x="14376" y="2383"/>
                  <a:pt x="14441" y="2422"/>
                  <a:pt x="14507" y="2462"/>
                </a:cubicBezTo>
                <a:cubicBezTo>
                  <a:pt x="14716" y="2580"/>
                  <a:pt x="14926" y="2737"/>
                  <a:pt x="15109" y="2907"/>
                </a:cubicBezTo>
                <a:lnTo>
                  <a:pt x="15266" y="3051"/>
                </a:lnTo>
                <a:cubicBezTo>
                  <a:pt x="15266" y="3038"/>
                  <a:pt x="15266" y="3012"/>
                  <a:pt x="15253" y="2985"/>
                </a:cubicBezTo>
                <a:cubicBezTo>
                  <a:pt x="15161" y="2802"/>
                  <a:pt x="15070" y="2632"/>
                  <a:pt x="14978" y="2449"/>
                </a:cubicBezTo>
                <a:cubicBezTo>
                  <a:pt x="14952" y="2409"/>
                  <a:pt x="14926" y="2370"/>
                  <a:pt x="14899" y="2344"/>
                </a:cubicBezTo>
                <a:cubicBezTo>
                  <a:pt x="14755" y="2200"/>
                  <a:pt x="14598" y="2043"/>
                  <a:pt x="14454" y="1899"/>
                </a:cubicBezTo>
                <a:cubicBezTo>
                  <a:pt x="14428" y="1873"/>
                  <a:pt x="14402" y="1859"/>
                  <a:pt x="14376" y="1833"/>
                </a:cubicBezTo>
                <a:cubicBezTo>
                  <a:pt x="14258" y="1729"/>
                  <a:pt x="14127" y="1650"/>
                  <a:pt x="13983" y="1585"/>
                </a:cubicBezTo>
                <a:cubicBezTo>
                  <a:pt x="13643" y="1401"/>
                  <a:pt x="13289" y="1218"/>
                  <a:pt x="12936" y="1035"/>
                </a:cubicBezTo>
                <a:cubicBezTo>
                  <a:pt x="12896" y="1008"/>
                  <a:pt x="12844" y="995"/>
                  <a:pt x="12805" y="982"/>
                </a:cubicBezTo>
                <a:cubicBezTo>
                  <a:pt x="12608" y="904"/>
                  <a:pt x="12412" y="825"/>
                  <a:pt x="12229" y="747"/>
                </a:cubicBezTo>
                <a:cubicBezTo>
                  <a:pt x="12058" y="668"/>
                  <a:pt x="11875" y="616"/>
                  <a:pt x="11692" y="576"/>
                </a:cubicBezTo>
                <a:cubicBezTo>
                  <a:pt x="11456" y="537"/>
                  <a:pt x="11234" y="485"/>
                  <a:pt x="10998" y="446"/>
                </a:cubicBezTo>
                <a:cubicBezTo>
                  <a:pt x="10762" y="393"/>
                  <a:pt x="10527" y="367"/>
                  <a:pt x="10278" y="367"/>
                </a:cubicBezTo>
                <a:cubicBezTo>
                  <a:pt x="9597" y="367"/>
                  <a:pt x="8916" y="367"/>
                  <a:pt x="8235" y="354"/>
                </a:cubicBezTo>
                <a:cubicBezTo>
                  <a:pt x="8118" y="354"/>
                  <a:pt x="8000" y="354"/>
                  <a:pt x="7869" y="341"/>
                </a:cubicBezTo>
                <a:cubicBezTo>
                  <a:pt x="7659" y="328"/>
                  <a:pt x="7450" y="328"/>
                  <a:pt x="7240" y="354"/>
                </a:cubicBezTo>
                <a:cubicBezTo>
                  <a:pt x="7110" y="367"/>
                  <a:pt x="6992" y="367"/>
                  <a:pt x="6874" y="380"/>
                </a:cubicBezTo>
                <a:cubicBezTo>
                  <a:pt x="6677" y="406"/>
                  <a:pt x="6481" y="406"/>
                  <a:pt x="6298" y="446"/>
                </a:cubicBezTo>
                <a:cubicBezTo>
                  <a:pt x="5957" y="485"/>
                  <a:pt x="5617" y="550"/>
                  <a:pt x="5277" y="603"/>
                </a:cubicBezTo>
                <a:cubicBezTo>
                  <a:pt x="5067" y="642"/>
                  <a:pt x="4858" y="681"/>
                  <a:pt x="4648" y="747"/>
                </a:cubicBezTo>
                <a:lnTo>
                  <a:pt x="4138" y="917"/>
                </a:lnTo>
                <a:cubicBezTo>
                  <a:pt x="3980" y="969"/>
                  <a:pt x="3836" y="1048"/>
                  <a:pt x="3692" y="1126"/>
                </a:cubicBezTo>
                <a:cubicBezTo>
                  <a:pt x="3692" y="1126"/>
                  <a:pt x="3692" y="1139"/>
                  <a:pt x="3679" y="1152"/>
                </a:cubicBezTo>
                <a:close/>
                <a:moveTo>
                  <a:pt x="15344" y="7960"/>
                </a:moveTo>
                <a:lnTo>
                  <a:pt x="15358" y="7973"/>
                </a:lnTo>
                <a:cubicBezTo>
                  <a:pt x="15502" y="7829"/>
                  <a:pt x="15646" y="7672"/>
                  <a:pt x="15763" y="7515"/>
                </a:cubicBezTo>
                <a:cubicBezTo>
                  <a:pt x="15960" y="7266"/>
                  <a:pt x="16117" y="7005"/>
                  <a:pt x="16287" y="6743"/>
                </a:cubicBezTo>
                <a:cubicBezTo>
                  <a:pt x="16313" y="6704"/>
                  <a:pt x="16339" y="6664"/>
                  <a:pt x="16366" y="6612"/>
                </a:cubicBezTo>
                <a:cubicBezTo>
                  <a:pt x="16536" y="6285"/>
                  <a:pt x="16641" y="5931"/>
                  <a:pt x="16693" y="5551"/>
                </a:cubicBezTo>
                <a:cubicBezTo>
                  <a:pt x="16706" y="5407"/>
                  <a:pt x="16706" y="5263"/>
                  <a:pt x="16693" y="5119"/>
                </a:cubicBezTo>
                <a:cubicBezTo>
                  <a:pt x="16693" y="5041"/>
                  <a:pt x="16667" y="4949"/>
                  <a:pt x="16667" y="4871"/>
                </a:cubicBezTo>
                <a:cubicBezTo>
                  <a:pt x="16654" y="4700"/>
                  <a:pt x="16614" y="4543"/>
                  <a:pt x="16523" y="4412"/>
                </a:cubicBezTo>
                <a:cubicBezTo>
                  <a:pt x="16484" y="4334"/>
                  <a:pt x="16444" y="4268"/>
                  <a:pt x="16405" y="4203"/>
                </a:cubicBezTo>
                <a:cubicBezTo>
                  <a:pt x="16353" y="4098"/>
                  <a:pt x="16287" y="4007"/>
                  <a:pt x="16222" y="3915"/>
                </a:cubicBezTo>
                <a:cubicBezTo>
                  <a:pt x="16222" y="3902"/>
                  <a:pt x="16209" y="3889"/>
                  <a:pt x="16182" y="3902"/>
                </a:cubicBezTo>
                <a:cubicBezTo>
                  <a:pt x="16209" y="4020"/>
                  <a:pt x="16222" y="4137"/>
                  <a:pt x="16235" y="4242"/>
                </a:cubicBezTo>
                <a:cubicBezTo>
                  <a:pt x="16274" y="4504"/>
                  <a:pt x="16274" y="4766"/>
                  <a:pt x="16261" y="5041"/>
                </a:cubicBezTo>
                <a:cubicBezTo>
                  <a:pt x="16235" y="5263"/>
                  <a:pt x="16209" y="5499"/>
                  <a:pt x="16169" y="5735"/>
                </a:cubicBezTo>
                <a:cubicBezTo>
                  <a:pt x="16143" y="5997"/>
                  <a:pt x="16078" y="6245"/>
                  <a:pt x="16012" y="6507"/>
                </a:cubicBezTo>
                <a:cubicBezTo>
                  <a:pt x="15907" y="6834"/>
                  <a:pt x="15777" y="7122"/>
                  <a:pt x="15646" y="7437"/>
                </a:cubicBezTo>
                <a:cubicBezTo>
                  <a:pt x="15580" y="7581"/>
                  <a:pt x="15515" y="7712"/>
                  <a:pt x="15423" y="7843"/>
                </a:cubicBezTo>
                <a:cubicBezTo>
                  <a:pt x="15397" y="7882"/>
                  <a:pt x="15371" y="7921"/>
                  <a:pt x="15344" y="7960"/>
                </a:cubicBezTo>
                <a:close/>
                <a:moveTo>
                  <a:pt x="2828" y="9924"/>
                </a:moveTo>
                <a:lnTo>
                  <a:pt x="2855" y="9898"/>
                </a:lnTo>
                <a:cubicBezTo>
                  <a:pt x="2776" y="9846"/>
                  <a:pt x="2684" y="9793"/>
                  <a:pt x="2606" y="9741"/>
                </a:cubicBezTo>
                <a:cubicBezTo>
                  <a:pt x="2409" y="9623"/>
                  <a:pt x="2226" y="9492"/>
                  <a:pt x="2043" y="9348"/>
                </a:cubicBezTo>
                <a:cubicBezTo>
                  <a:pt x="1807" y="9178"/>
                  <a:pt x="1598" y="8968"/>
                  <a:pt x="1441" y="8733"/>
                </a:cubicBezTo>
                <a:cubicBezTo>
                  <a:pt x="1231" y="8432"/>
                  <a:pt x="1048" y="8091"/>
                  <a:pt x="904" y="7751"/>
                </a:cubicBezTo>
                <a:cubicBezTo>
                  <a:pt x="812" y="7502"/>
                  <a:pt x="734" y="7253"/>
                  <a:pt x="642" y="7005"/>
                </a:cubicBezTo>
                <a:cubicBezTo>
                  <a:pt x="642" y="7005"/>
                  <a:pt x="629" y="6992"/>
                  <a:pt x="629" y="6978"/>
                </a:cubicBezTo>
                <a:cubicBezTo>
                  <a:pt x="524" y="6664"/>
                  <a:pt x="459" y="6337"/>
                  <a:pt x="446" y="6010"/>
                </a:cubicBezTo>
                <a:cubicBezTo>
                  <a:pt x="419" y="5722"/>
                  <a:pt x="419" y="5447"/>
                  <a:pt x="446" y="5159"/>
                </a:cubicBezTo>
                <a:cubicBezTo>
                  <a:pt x="446" y="5132"/>
                  <a:pt x="446" y="5119"/>
                  <a:pt x="446" y="5093"/>
                </a:cubicBezTo>
                <a:lnTo>
                  <a:pt x="446" y="5028"/>
                </a:lnTo>
                <a:cubicBezTo>
                  <a:pt x="419" y="5159"/>
                  <a:pt x="393" y="5276"/>
                  <a:pt x="393" y="5407"/>
                </a:cubicBezTo>
                <a:lnTo>
                  <a:pt x="393" y="6599"/>
                </a:lnTo>
                <a:cubicBezTo>
                  <a:pt x="393" y="6730"/>
                  <a:pt x="419" y="6861"/>
                  <a:pt x="419" y="6992"/>
                </a:cubicBezTo>
                <a:cubicBezTo>
                  <a:pt x="432" y="7188"/>
                  <a:pt x="472" y="7371"/>
                  <a:pt x="524" y="7555"/>
                </a:cubicBezTo>
                <a:cubicBezTo>
                  <a:pt x="577" y="7712"/>
                  <a:pt x="642" y="7895"/>
                  <a:pt x="694" y="8065"/>
                </a:cubicBezTo>
                <a:cubicBezTo>
                  <a:pt x="734" y="8196"/>
                  <a:pt x="799" y="8327"/>
                  <a:pt x="878" y="8445"/>
                </a:cubicBezTo>
                <a:cubicBezTo>
                  <a:pt x="995" y="8589"/>
                  <a:pt x="1113" y="8746"/>
                  <a:pt x="1231" y="8903"/>
                </a:cubicBezTo>
                <a:cubicBezTo>
                  <a:pt x="1493" y="9204"/>
                  <a:pt x="1807" y="9453"/>
                  <a:pt x="2174" y="9636"/>
                </a:cubicBezTo>
                <a:cubicBezTo>
                  <a:pt x="2370" y="9728"/>
                  <a:pt x="2580" y="9806"/>
                  <a:pt x="2776" y="9898"/>
                </a:cubicBezTo>
                <a:cubicBezTo>
                  <a:pt x="2802" y="9898"/>
                  <a:pt x="2815" y="9911"/>
                  <a:pt x="2828" y="9911"/>
                </a:cubicBezTo>
                <a:close/>
                <a:moveTo>
                  <a:pt x="16104" y="7790"/>
                </a:moveTo>
                <a:lnTo>
                  <a:pt x="16065" y="7829"/>
                </a:lnTo>
                <a:cubicBezTo>
                  <a:pt x="15921" y="8000"/>
                  <a:pt x="15777" y="8144"/>
                  <a:pt x="15633" y="8314"/>
                </a:cubicBezTo>
                <a:cubicBezTo>
                  <a:pt x="15554" y="8406"/>
                  <a:pt x="15475" y="8497"/>
                  <a:pt x="15397" y="8602"/>
                </a:cubicBezTo>
                <a:cubicBezTo>
                  <a:pt x="15200" y="8824"/>
                  <a:pt x="14991" y="9034"/>
                  <a:pt x="14768" y="9230"/>
                </a:cubicBezTo>
                <a:cubicBezTo>
                  <a:pt x="14768" y="9243"/>
                  <a:pt x="14755" y="9256"/>
                  <a:pt x="14742" y="9256"/>
                </a:cubicBezTo>
                <a:cubicBezTo>
                  <a:pt x="14467" y="9466"/>
                  <a:pt x="14166" y="9649"/>
                  <a:pt x="13865" y="9793"/>
                </a:cubicBezTo>
                <a:cubicBezTo>
                  <a:pt x="13826" y="9806"/>
                  <a:pt x="13787" y="9819"/>
                  <a:pt x="13760" y="9846"/>
                </a:cubicBezTo>
                <a:cubicBezTo>
                  <a:pt x="13643" y="9911"/>
                  <a:pt x="13512" y="9963"/>
                  <a:pt x="13381" y="9990"/>
                </a:cubicBezTo>
                <a:cubicBezTo>
                  <a:pt x="13328" y="10003"/>
                  <a:pt x="13289" y="10016"/>
                  <a:pt x="13250" y="10055"/>
                </a:cubicBezTo>
                <a:cubicBezTo>
                  <a:pt x="12988" y="10238"/>
                  <a:pt x="12726" y="10422"/>
                  <a:pt x="12451" y="10592"/>
                </a:cubicBezTo>
                <a:cubicBezTo>
                  <a:pt x="12438" y="10592"/>
                  <a:pt x="12425" y="10592"/>
                  <a:pt x="12425" y="10618"/>
                </a:cubicBezTo>
                <a:cubicBezTo>
                  <a:pt x="12438" y="10618"/>
                  <a:pt x="12464" y="10618"/>
                  <a:pt x="12477" y="10618"/>
                </a:cubicBezTo>
                <a:cubicBezTo>
                  <a:pt x="12687" y="10566"/>
                  <a:pt x="12883" y="10500"/>
                  <a:pt x="13093" y="10422"/>
                </a:cubicBezTo>
                <a:cubicBezTo>
                  <a:pt x="13433" y="10278"/>
                  <a:pt x="13760" y="10121"/>
                  <a:pt x="14101" y="9977"/>
                </a:cubicBezTo>
                <a:cubicBezTo>
                  <a:pt x="14297" y="9885"/>
                  <a:pt x="14467" y="9780"/>
                  <a:pt x="14638" y="9662"/>
                </a:cubicBezTo>
                <a:cubicBezTo>
                  <a:pt x="14716" y="9584"/>
                  <a:pt x="14808" y="9518"/>
                  <a:pt x="14899" y="9453"/>
                </a:cubicBezTo>
                <a:cubicBezTo>
                  <a:pt x="15083" y="9309"/>
                  <a:pt x="15253" y="9139"/>
                  <a:pt x="15410" y="8955"/>
                </a:cubicBezTo>
                <a:cubicBezTo>
                  <a:pt x="15646" y="8641"/>
                  <a:pt x="15855" y="8314"/>
                  <a:pt x="16051" y="7973"/>
                </a:cubicBezTo>
                <a:cubicBezTo>
                  <a:pt x="16091" y="7921"/>
                  <a:pt x="16104" y="7843"/>
                  <a:pt x="16104" y="7777"/>
                </a:cubicBezTo>
                <a:close/>
                <a:moveTo>
                  <a:pt x="3391" y="2514"/>
                </a:moveTo>
                <a:lnTo>
                  <a:pt x="3365" y="2488"/>
                </a:lnTo>
                <a:cubicBezTo>
                  <a:pt x="3300" y="2527"/>
                  <a:pt x="3234" y="2580"/>
                  <a:pt x="3182" y="2619"/>
                </a:cubicBezTo>
                <a:cubicBezTo>
                  <a:pt x="2881" y="2854"/>
                  <a:pt x="2593" y="3103"/>
                  <a:pt x="2344" y="3391"/>
                </a:cubicBezTo>
                <a:cubicBezTo>
                  <a:pt x="2121" y="3614"/>
                  <a:pt x="1951" y="3876"/>
                  <a:pt x="1833" y="4177"/>
                </a:cubicBezTo>
                <a:cubicBezTo>
                  <a:pt x="1742" y="4412"/>
                  <a:pt x="1663" y="4648"/>
                  <a:pt x="1611" y="4897"/>
                </a:cubicBezTo>
                <a:cubicBezTo>
                  <a:pt x="1506" y="5316"/>
                  <a:pt x="1467" y="5748"/>
                  <a:pt x="1493" y="6180"/>
                </a:cubicBezTo>
                <a:cubicBezTo>
                  <a:pt x="1493" y="6271"/>
                  <a:pt x="1519" y="6376"/>
                  <a:pt x="1558" y="6455"/>
                </a:cubicBezTo>
                <a:cubicBezTo>
                  <a:pt x="1572" y="6442"/>
                  <a:pt x="1572" y="6416"/>
                  <a:pt x="1572" y="6402"/>
                </a:cubicBezTo>
                <a:lnTo>
                  <a:pt x="1572" y="6127"/>
                </a:lnTo>
                <a:cubicBezTo>
                  <a:pt x="1572" y="5879"/>
                  <a:pt x="1598" y="5630"/>
                  <a:pt x="1650" y="5394"/>
                </a:cubicBezTo>
                <a:cubicBezTo>
                  <a:pt x="1807" y="4674"/>
                  <a:pt x="2121" y="4007"/>
                  <a:pt x="2567" y="3431"/>
                </a:cubicBezTo>
                <a:cubicBezTo>
                  <a:pt x="2789" y="3142"/>
                  <a:pt x="3038" y="2868"/>
                  <a:pt x="3287" y="2606"/>
                </a:cubicBezTo>
                <a:close/>
                <a:moveTo>
                  <a:pt x="1493" y="3391"/>
                </a:moveTo>
                <a:cubicBezTo>
                  <a:pt x="1611" y="3234"/>
                  <a:pt x="1716" y="3103"/>
                  <a:pt x="1820" y="2972"/>
                </a:cubicBezTo>
                <a:cubicBezTo>
                  <a:pt x="1977" y="2789"/>
                  <a:pt x="2161" y="2619"/>
                  <a:pt x="2344" y="2462"/>
                </a:cubicBezTo>
                <a:cubicBezTo>
                  <a:pt x="2619" y="2187"/>
                  <a:pt x="2946" y="1964"/>
                  <a:pt x="3287" y="1781"/>
                </a:cubicBezTo>
                <a:cubicBezTo>
                  <a:pt x="3431" y="1715"/>
                  <a:pt x="3575" y="1637"/>
                  <a:pt x="3719" y="1571"/>
                </a:cubicBezTo>
                <a:cubicBezTo>
                  <a:pt x="3732" y="1571"/>
                  <a:pt x="3758" y="1558"/>
                  <a:pt x="3732" y="1519"/>
                </a:cubicBezTo>
                <a:cubicBezTo>
                  <a:pt x="3653" y="1545"/>
                  <a:pt x="3575" y="1558"/>
                  <a:pt x="3496" y="1585"/>
                </a:cubicBezTo>
                <a:cubicBezTo>
                  <a:pt x="3313" y="1624"/>
                  <a:pt x="3129" y="1702"/>
                  <a:pt x="2946" y="1781"/>
                </a:cubicBezTo>
                <a:cubicBezTo>
                  <a:pt x="2750" y="1886"/>
                  <a:pt x="2567" y="2017"/>
                  <a:pt x="2370" y="2134"/>
                </a:cubicBezTo>
                <a:cubicBezTo>
                  <a:pt x="2200" y="2252"/>
                  <a:pt x="2043" y="2383"/>
                  <a:pt x="1912" y="2540"/>
                </a:cubicBezTo>
                <a:cubicBezTo>
                  <a:pt x="1768" y="2710"/>
                  <a:pt x="1650" y="2894"/>
                  <a:pt x="1558" y="3103"/>
                </a:cubicBezTo>
                <a:cubicBezTo>
                  <a:pt x="1532" y="3169"/>
                  <a:pt x="1506" y="3234"/>
                  <a:pt x="1480" y="3300"/>
                </a:cubicBezTo>
                <a:cubicBezTo>
                  <a:pt x="1480" y="3313"/>
                  <a:pt x="1493" y="3339"/>
                  <a:pt x="1493" y="3391"/>
                </a:cubicBezTo>
                <a:close/>
                <a:moveTo>
                  <a:pt x="15410" y="5237"/>
                </a:moveTo>
                <a:lnTo>
                  <a:pt x="15423" y="5237"/>
                </a:lnTo>
                <a:cubicBezTo>
                  <a:pt x="15423" y="5211"/>
                  <a:pt x="15423" y="5185"/>
                  <a:pt x="15423" y="5159"/>
                </a:cubicBezTo>
                <a:cubicBezTo>
                  <a:pt x="15397" y="4988"/>
                  <a:pt x="15371" y="4844"/>
                  <a:pt x="15344" y="4687"/>
                </a:cubicBezTo>
                <a:cubicBezTo>
                  <a:pt x="15318" y="4517"/>
                  <a:pt x="15266" y="4347"/>
                  <a:pt x="15174" y="4203"/>
                </a:cubicBezTo>
                <a:cubicBezTo>
                  <a:pt x="15083" y="4059"/>
                  <a:pt x="14991" y="3915"/>
                  <a:pt x="14899" y="3784"/>
                </a:cubicBezTo>
                <a:cubicBezTo>
                  <a:pt x="14795" y="3653"/>
                  <a:pt x="14716" y="3548"/>
                  <a:pt x="14624" y="3444"/>
                </a:cubicBezTo>
                <a:cubicBezTo>
                  <a:pt x="14611" y="3431"/>
                  <a:pt x="14585" y="3417"/>
                  <a:pt x="14572" y="3404"/>
                </a:cubicBezTo>
                <a:cubicBezTo>
                  <a:pt x="14572" y="3522"/>
                  <a:pt x="14611" y="3627"/>
                  <a:pt x="14677" y="3719"/>
                </a:cubicBezTo>
                <a:cubicBezTo>
                  <a:pt x="14821" y="3876"/>
                  <a:pt x="14939" y="4059"/>
                  <a:pt x="15030" y="4255"/>
                </a:cubicBezTo>
                <a:cubicBezTo>
                  <a:pt x="15148" y="4517"/>
                  <a:pt x="15253" y="4779"/>
                  <a:pt x="15344" y="5041"/>
                </a:cubicBezTo>
                <a:cubicBezTo>
                  <a:pt x="15371" y="5106"/>
                  <a:pt x="15384" y="5159"/>
                  <a:pt x="15397" y="5224"/>
                </a:cubicBezTo>
                <a:close/>
                <a:moveTo>
                  <a:pt x="7384" y="10814"/>
                </a:moveTo>
                <a:cubicBezTo>
                  <a:pt x="7227" y="10749"/>
                  <a:pt x="7044" y="10710"/>
                  <a:pt x="6874" y="10723"/>
                </a:cubicBezTo>
                <a:cubicBezTo>
                  <a:pt x="6874" y="10762"/>
                  <a:pt x="6900" y="10788"/>
                  <a:pt x="6926" y="10801"/>
                </a:cubicBezTo>
                <a:cubicBezTo>
                  <a:pt x="7070" y="10828"/>
                  <a:pt x="7227" y="10828"/>
                  <a:pt x="7371" y="108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892;p55">
            <a:extLst>
              <a:ext uri="{FF2B5EF4-FFF2-40B4-BE49-F238E27FC236}">
                <a16:creationId xmlns:a16="http://schemas.microsoft.com/office/drawing/2014/main" id="{50D4F010-538E-62F0-4DFB-D8227A7B8E39}"/>
              </a:ext>
            </a:extLst>
          </p:cNvPr>
          <p:cNvGrpSpPr/>
          <p:nvPr/>
        </p:nvGrpSpPr>
        <p:grpSpPr>
          <a:xfrm>
            <a:off x="6703393" y="1302110"/>
            <a:ext cx="308255" cy="563916"/>
            <a:chOff x="7016875" y="3941875"/>
            <a:chExt cx="221400" cy="405025"/>
          </a:xfrm>
        </p:grpSpPr>
        <p:sp>
          <p:nvSpPr>
            <p:cNvPr id="5" name="Google Shape;893;p55">
              <a:extLst>
                <a:ext uri="{FF2B5EF4-FFF2-40B4-BE49-F238E27FC236}">
                  <a16:creationId xmlns:a16="http://schemas.microsoft.com/office/drawing/2014/main" id="{32134220-C5B7-D178-054B-1B7D73B1EE81}"/>
                </a:ext>
              </a:extLst>
            </p:cNvPr>
            <p:cNvSpPr/>
            <p:nvPr/>
          </p:nvSpPr>
          <p:spPr>
            <a:xfrm>
              <a:off x="7016875" y="3975000"/>
              <a:ext cx="211125" cy="371900"/>
            </a:xfrm>
            <a:custGeom>
              <a:avLst/>
              <a:gdLst/>
              <a:ahLst/>
              <a:cxnLst/>
              <a:rect l="l" t="t" r="r" b="b"/>
              <a:pathLst>
                <a:path w="8445" h="14876" extrusionOk="0">
                  <a:moveTo>
                    <a:pt x="5692" y="634"/>
                  </a:moveTo>
                  <a:cubicBezTo>
                    <a:pt x="5983" y="634"/>
                    <a:pt x="6116" y="978"/>
                    <a:pt x="5917" y="1177"/>
                  </a:cubicBezTo>
                  <a:cubicBezTo>
                    <a:pt x="5853" y="1240"/>
                    <a:pt x="5775" y="1268"/>
                    <a:pt x="5698" y="1268"/>
                  </a:cubicBezTo>
                  <a:cubicBezTo>
                    <a:pt x="5533" y="1268"/>
                    <a:pt x="5374" y="1141"/>
                    <a:pt x="5374" y="952"/>
                  </a:cubicBezTo>
                  <a:cubicBezTo>
                    <a:pt x="5374" y="780"/>
                    <a:pt x="5520" y="634"/>
                    <a:pt x="5692" y="634"/>
                  </a:cubicBezTo>
                  <a:close/>
                  <a:moveTo>
                    <a:pt x="6963" y="3493"/>
                  </a:moveTo>
                  <a:lnTo>
                    <a:pt x="6963" y="5372"/>
                  </a:lnTo>
                  <a:lnTo>
                    <a:pt x="1907" y="5372"/>
                  </a:lnTo>
                  <a:lnTo>
                    <a:pt x="1907" y="3493"/>
                  </a:lnTo>
                  <a:close/>
                  <a:moveTo>
                    <a:pt x="4124" y="630"/>
                  </a:moveTo>
                  <a:cubicBezTo>
                    <a:pt x="4341" y="630"/>
                    <a:pt x="4562" y="686"/>
                    <a:pt x="4766" y="806"/>
                  </a:cubicBezTo>
                  <a:cubicBezTo>
                    <a:pt x="4752" y="859"/>
                    <a:pt x="4752" y="899"/>
                    <a:pt x="4752" y="952"/>
                  </a:cubicBezTo>
                  <a:cubicBezTo>
                    <a:pt x="4760" y="1545"/>
                    <a:pt x="5234" y="1887"/>
                    <a:pt x="5709" y="1887"/>
                  </a:cubicBezTo>
                  <a:cubicBezTo>
                    <a:pt x="6051" y="1887"/>
                    <a:pt x="6394" y="1710"/>
                    <a:pt x="6566" y="1322"/>
                  </a:cubicBezTo>
                  <a:cubicBezTo>
                    <a:pt x="6804" y="1415"/>
                    <a:pt x="6963" y="1640"/>
                    <a:pt x="6963" y="1905"/>
                  </a:cubicBezTo>
                  <a:cubicBezTo>
                    <a:pt x="6963" y="2077"/>
                    <a:pt x="7095" y="2222"/>
                    <a:pt x="7280" y="2222"/>
                  </a:cubicBezTo>
                  <a:cubicBezTo>
                    <a:pt x="7664" y="2249"/>
                    <a:pt x="7664" y="2818"/>
                    <a:pt x="7280" y="2844"/>
                  </a:cubicBezTo>
                  <a:lnTo>
                    <a:pt x="1589" y="2844"/>
                  </a:lnTo>
                  <a:cubicBezTo>
                    <a:pt x="1404" y="2844"/>
                    <a:pt x="1271" y="2990"/>
                    <a:pt x="1271" y="3162"/>
                  </a:cubicBezTo>
                  <a:lnTo>
                    <a:pt x="1271" y="6325"/>
                  </a:lnTo>
                  <a:cubicBezTo>
                    <a:pt x="1252" y="6524"/>
                    <a:pt x="1099" y="6623"/>
                    <a:pt x="949" y="6623"/>
                  </a:cubicBezTo>
                  <a:cubicBezTo>
                    <a:pt x="798" y="6623"/>
                    <a:pt x="649" y="6524"/>
                    <a:pt x="636" y="6325"/>
                  </a:cubicBezTo>
                  <a:lnTo>
                    <a:pt x="636" y="2540"/>
                  </a:lnTo>
                  <a:cubicBezTo>
                    <a:pt x="636" y="2355"/>
                    <a:pt x="768" y="2222"/>
                    <a:pt x="954" y="2222"/>
                  </a:cubicBezTo>
                  <a:cubicBezTo>
                    <a:pt x="1126" y="2222"/>
                    <a:pt x="1271" y="2077"/>
                    <a:pt x="1271" y="1905"/>
                  </a:cubicBezTo>
                  <a:cubicBezTo>
                    <a:pt x="1271" y="1512"/>
                    <a:pt x="1585" y="1263"/>
                    <a:pt x="1907" y="1263"/>
                  </a:cubicBezTo>
                  <a:cubicBezTo>
                    <a:pt x="2085" y="1263"/>
                    <a:pt x="2265" y="1338"/>
                    <a:pt x="2396" y="1508"/>
                  </a:cubicBezTo>
                  <a:cubicBezTo>
                    <a:pt x="2454" y="1589"/>
                    <a:pt x="2553" y="1629"/>
                    <a:pt x="2647" y="1629"/>
                  </a:cubicBezTo>
                  <a:cubicBezTo>
                    <a:pt x="2661" y="1629"/>
                    <a:pt x="2674" y="1628"/>
                    <a:pt x="2688" y="1627"/>
                  </a:cubicBezTo>
                  <a:cubicBezTo>
                    <a:pt x="2807" y="1613"/>
                    <a:pt x="2899" y="1534"/>
                    <a:pt x="2939" y="1428"/>
                  </a:cubicBezTo>
                  <a:cubicBezTo>
                    <a:pt x="3142" y="929"/>
                    <a:pt x="3623" y="630"/>
                    <a:pt x="4124" y="630"/>
                  </a:cubicBezTo>
                  <a:close/>
                  <a:moveTo>
                    <a:pt x="6963" y="6021"/>
                  </a:moveTo>
                  <a:lnTo>
                    <a:pt x="6963" y="8191"/>
                  </a:lnTo>
                  <a:lnTo>
                    <a:pt x="6341" y="10680"/>
                  </a:lnTo>
                  <a:cubicBezTo>
                    <a:pt x="6327" y="10706"/>
                    <a:pt x="6327" y="10733"/>
                    <a:pt x="6327" y="10759"/>
                  </a:cubicBezTo>
                  <a:lnTo>
                    <a:pt x="6327" y="12983"/>
                  </a:lnTo>
                  <a:lnTo>
                    <a:pt x="1907" y="12983"/>
                  </a:lnTo>
                  <a:lnTo>
                    <a:pt x="1907" y="10759"/>
                  </a:lnTo>
                  <a:cubicBezTo>
                    <a:pt x="1893" y="10733"/>
                    <a:pt x="1893" y="10706"/>
                    <a:pt x="1893" y="10680"/>
                  </a:cubicBezTo>
                  <a:lnTo>
                    <a:pt x="1271" y="8191"/>
                  </a:lnTo>
                  <a:lnTo>
                    <a:pt x="1271" y="7225"/>
                  </a:lnTo>
                  <a:cubicBezTo>
                    <a:pt x="1642" y="7093"/>
                    <a:pt x="1893" y="6735"/>
                    <a:pt x="1907" y="6325"/>
                  </a:cubicBezTo>
                  <a:lnTo>
                    <a:pt x="1907" y="6021"/>
                  </a:lnTo>
                  <a:close/>
                  <a:moveTo>
                    <a:pt x="6327" y="13605"/>
                  </a:moveTo>
                  <a:lnTo>
                    <a:pt x="6327" y="14240"/>
                  </a:lnTo>
                  <a:lnTo>
                    <a:pt x="1893" y="14240"/>
                  </a:lnTo>
                  <a:lnTo>
                    <a:pt x="1893" y="13605"/>
                  </a:lnTo>
                  <a:close/>
                  <a:moveTo>
                    <a:pt x="4116" y="0"/>
                  </a:moveTo>
                  <a:cubicBezTo>
                    <a:pt x="3510" y="0"/>
                    <a:pt x="2919" y="291"/>
                    <a:pt x="2555" y="819"/>
                  </a:cubicBezTo>
                  <a:cubicBezTo>
                    <a:pt x="2347" y="693"/>
                    <a:pt x="2121" y="634"/>
                    <a:pt x="1900" y="634"/>
                  </a:cubicBezTo>
                  <a:cubicBezTo>
                    <a:pt x="1333" y="634"/>
                    <a:pt x="796" y="1018"/>
                    <a:pt x="663" y="1627"/>
                  </a:cubicBezTo>
                  <a:cubicBezTo>
                    <a:pt x="266" y="1759"/>
                    <a:pt x="1" y="2116"/>
                    <a:pt x="1" y="2527"/>
                  </a:cubicBezTo>
                  <a:lnTo>
                    <a:pt x="1" y="6325"/>
                  </a:lnTo>
                  <a:cubicBezTo>
                    <a:pt x="1" y="6735"/>
                    <a:pt x="252" y="7093"/>
                    <a:pt x="636" y="7225"/>
                  </a:cubicBezTo>
                  <a:lnTo>
                    <a:pt x="636" y="8231"/>
                  </a:lnTo>
                  <a:cubicBezTo>
                    <a:pt x="636" y="8258"/>
                    <a:pt x="636" y="8284"/>
                    <a:pt x="636" y="8310"/>
                  </a:cubicBezTo>
                  <a:lnTo>
                    <a:pt x="1258" y="10799"/>
                  </a:lnTo>
                  <a:lnTo>
                    <a:pt x="1258" y="14558"/>
                  </a:lnTo>
                  <a:cubicBezTo>
                    <a:pt x="1258" y="14730"/>
                    <a:pt x="1404" y="14875"/>
                    <a:pt x="1576" y="14875"/>
                  </a:cubicBezTo>
                  <a:lnTo>
                    <a:pt x="6645" y="14875"/>
                  </a:lnTo>
                  <a:cubicBezTo>
                    <a:pt x="6817" y="14875"/>
                    <a:pt x="6963" y="14730"/>
                    <a:pt x="6963" y="14558"/>
                  </a:cubicBezTo>
                  <a:lnTo>
                    <a:pt x="6963" y="10799"/>
                  </a:lnTo>
                  <a:lnTo>
                    <a:pt x="7585" y="8310"/>
                  </a:lnTo>
                  <a:cubicBezTo>
                    <a:pt x="7585" y="8284"/>
                    <a:pt x="7585" y="8258"/>
                    <a:pt x="7585" y="8231"/>
                  </a:cubicBezTo>
                  <a:lnTo>
                    <a:pt x="7585" y="3427"/>
                  </a:lnTo>
                  <a:cubicBezTo>
                    <a:pt x="8445" y="3122"/>
                    <a:pt x="8418" y="1905"/>
                    <a:pt x="7558" y="1627"/>
                  </a:cubicBezTo>
                  <a:cubicBezTo>
                    <a:pt x="7452" y="1150"/>
                    <a:pt x="7082" y="766"/>
                    <a:pt x="6605" y="661"/>
                  </a:cubicBezTo>
                  <a:cubicBezTo>
                    <a:pt x="6471" y="241"/>
                    <a:pt x="6086" y="2"/>
                    <a:pt x="5694" y="2"/>
                  </a:cubicBezTo>
                  <a:cubicBezTo>
                    <a:pt x="5468" y="2"/>
                    <a:pt x="5240" y="81"/>
                    <a:pt x="5057" y="250"/>
                  </a:cubicBezTo>
                  <a:cubicBezTo>
                    <a:pt x="4760" y="81"/>
                    <a:pt x="4436" y="0"/>
                    <a:pt x="4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94;p55">
              <a:extLst>
                <a:ext uri="{FF2B5EF4-FFF2-40B4-BE49-F238E27FC236}">
                  <a16:creationId xmlns:a16="http://schemas.microsoft.com/office/drawing/2014/main" id="{9042597C-3089-0EBD-8D91-A0A35A1A8740}"/>
                </a:ext>
              </a:extLst>
            </p:cNvPr>
            <p:cNvSpPr/>
            <p:nvPr/>
          </p:nvSpPr>
          <p:spPr>
            <a:xfrm>
              <a:off x="7117150" y="4197975"/>
              <a:ext cx="27800" cy="23900"/>
            </a:xfrm>
            <a:custGeom>
              <a:avLst/>
              <a:gdLst/>
              <a:ahLst/>
              <a:cxnLst/>
              <a:rect l="l" t="t" r="r" b="b"/>
              <a:pathLst>
                <a:path w="1112" h="956" extrusionOk="0">
                  <a:moveTo>
                    <a:pt x="635" y="0"/>
                  </a:moveTo>
                  <a:cubicBezTo>
                    <a:pt x="212" y="0"/>
                    <a:pt x="0" y="516"/>
                    <a:pt x="305" y="821"/>
                  </a:cubicBezTo>
                  <a:cubicBezTo>
                    <a:pt x="397" y="914"/>
                    <a:pt x="513" y="955"/>
                    <a:pt x="628" y="955"/>
                  </a:cubicBezTo>
                  <a:cubicBezTo>
                    <a:pt x="872" y="955"/>
                    <a:pt x="1112" y="765"/>
                    <a:pt x="1112" y="477"/>
                  </a:cubicBezTo>
                  <a:cubicBezTo>
                    <a:pt x="1112" y="212"/>
                    <a:pt x="900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95;p55">
              <a:extLst>
                <a:ext uri="{FF2B5EF4-FFF2-40B4-BE49-F238E27FC236}">
                  <a16:creationId xmlns:a16="http://schemas.microsoft.com/office/drawing/2014/main" id="{520726ED-7906-D27C-B835-0C095FA36D41}"/>
                </a:ext>
              </a:extLst>
            </p:cNvPr>
            <p:cNvSpPr/>
            <p:nvPr/>
          </p:nvSpPr>
          <p:spPr>
            <a:xfrm>
              <a:off x="7099600" y="4242300"/>
              <a:ext cx="18550" cy="15900"/>
            </a:xfrm>
            <a:custGeom>
              <a:avLst/>
              <a:gdLst/>
              <a:ahLst/>
              <a:cxnLst/>
              <a:rect l="l" t="t" r="r" b="b"/>
              <a:pathLst>
                <a:path w="742" h="636" extrusionOk="0">
                  <a:moveTo>
                    <a:pt x="424" y="1"/>
                  </a:moveTo>
                  <a:cubicBezTo>
                    <a:pt x="146" y="1"/>
                    <a:pt x="1" y="345"/>
                    <a:pt x="199" y="543"/>
                  </a:cubicBezTo>
                  <a:cubicBezTo>
                    <a:pt x="263" y="607"/>
                    <a:pt x="341" y="635"/>
                    <a:pt x="418" y="635"/>
                  </a:cubicBezTo>
                  <a:cubicBezTo>
                    <a:pt x="583" y="635"/>
                    <a:pt x="742" y="507"/>
                    <a:pt x="742" y="318"/>
                  </a:cubicBezTo>
                  <a:cubicBezTo>
                    <a:pt x="742" y="146"/>
                    <a:pt x="596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96;p55">
              <a:extLst>
                <a:ext uri="{FF2B5EF4-FFF2-40B4-BE49-F238E27FC236}">
                  <a16:creationId xmlns:a16="http://schemas.microsoft.com/office/drawing/2014/main" id="{69004121-DA59-E220-7D05-D480B1233292}"/>
                </a:ext>
              </a:extLst>
            </p:cNvPr>
            <p:cNvSpPr/>
            <p:nvPr/>
          </p:nvSpPr>
          <p:spPr>
            <a:xfrm>
              <a:off x="7110525" y="4168200"/>
              <a:ext cx="18550" cy="15875"/>
            </a:xfrm>
            <a:custGeom>
              <a:avLst/>
              <a:gdLst/>
              <a:ahLst/>
              <a:cxnLst/>
              <a:rect l="l" t="t" r="r" b="b"/>
              <a:pathLst>
                <a:path w="742" h="635" extrusionOk="0">
                  <a:moveTo>
                    <a:pt x="424" y="0"/>
                  </a:moveTo>
                  <a:cubicBezTo>
                    <a:pt x="146" y="0"/>
                    <a:pt x="0" y="331"/>
                    <a:pt x="199" y="543"/>
                  </a:cubicBezTo>
                  <a:cubicBezTo>
                    <a:pt x="262" y="606"/>
                    <a:pt x="341" y="635"/>
                    <a:pt x="418" y="635"/>
                  </a:cubicBezTo>
                  <a:cubicBezTo>
                    <a:pt x="582" y="635"/>
                    <a:pt x="742" y="507"/>
                    <a:pt x="742" y="318"/>
                  </a:cubicBezTo>
                  <a:cubicBezTo>
                    <a:pt x="742" y="132"/>
                    <a:pt x="60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7;p55">
              <a:extLst>
                <a:ext uri="{FF2B5EF4-FFF2-40B4-BE49-F238E27FC236}">
                  <a16:creationId xmlns:a16="http://schemas.microsoft.com/office/drawing/2014/main" id="{E5EA8FA4-1AD6-032D-30D7-58FCB1317224}"/>
                </a:ext>
              </a:extLst>
            </p:cNvPr>
            <p:cNvSpPr/>
            <p:nvPr/>
          </p:nvSpPr>
          <p:spPr>
            <a:xfrm>
              <a:off x="7143275" y="4266125"/>
              <a:ext cx="9625" cy="8200"/>
            </a:xfrm>
            <a:custGeom>
              <a:avLst/>
              <a:gdLst/>
              <a:ahLst/>
              <a:cxnLst/>
              <a:rect l="l" t="t" r="r" b="b"/>
              <a:pathLst>
                <a:path w="385" h="328" extrusionOk="0">
                  <a:moveTo>
                    <a:pt x="226" y="1"/>
                  </a:moveTo>
                  <a:cubicBezTo>
                    <a:pt x="67" y="1"/>
                    <a:pt x="1" y="173"/>
                    <a:pt x="107" y="279"/>
                  </a:cubicBezTo>
                  <a:cubicBezTo>
                    <a:pt x="140" y="312"/>
                    <a:pt x="181" y="327"/>
                    <a:pt x="220" y="327"/>
                  </a:cubicBezTo>
                  <a:cubicBezTo>
                    <a:pt x="305" y="327"/>
                    <a:pt x="385" y="259"/>
                    <a:pt x="385" y="160"/>
                  </a:cubicBezTo>
                  <a:cubicBezTo>
                    <a:pt x="385" y="67"/>
                    <a:pt x="305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8;p55">
              <a:extLst>
                <a:ext uri="{FF2B5EF4-FFF2-40B4-BE49-F238E27FC236}">
                  <a16:creationId xmlns:a16="http://schemas.microsoft.com/office/drawing/2014/main" id="{BCAD47A4-9B75-D40E-B876-C7DA52CB2803}"/>
                </a:ext>
              </a:extLst>
            </p:cNvPr>
            <p:cNvSpPr/>
            <p:nvPr/>
          </p:nvSpPr>
          <p:spPr>
            <a:xfrm>
              <a:off x="7135350" y="4149000"/>
              <a:ext cx="9600" cy="8200"/>
            </a:xfrm>
            <a:custGeom>
              <a:avLst/>
              <a:gdLst/>
              <a:ahLst/>
              <a:cxnLst/>
              <a:rect l="l" t="t" r="r" b="b"/>
              <a:pathLst>
                <a:path w="384" h="328" extrusionOk="0">
                  <a:moveTo>
                    <a:pt x="225" y="0"/>
                  </a:moveTo>
                  <a:cubicBezTo>
                    <a:pt x="66" y="0"/>
                    <a:pt x="0" y="173"/>
                    <a:pt x="106" y="278"/>
                  </a:cubicBezTo>
                  <a:cubicBezTo>
                    <a:pt x="140" y="312"/>
                    <a:pt x="180" y="327"/>
                    <a:pt x="219" y="327"/>
                  </a:cubicBezTo>
                  <a:cubicBezTo>
                    <a:pt x="304" y="327"/>
                    <a:pt x="384" y="259"/>
                    <a:pt x="384" y="159"/>
                  </a:cubicBezTo>
                  <a:cubicBezTo>
                    <a:pt x="384" y="67"/>
                    <a:pt x="318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9;p55">
              <a:extLst>
                <a:ext uri="{FF2B5EF4-FFF2-40B4-BE49-F238E27FC236}">
                  <a16:creationId xmlns:a16="http://schemas.microsoft.com/office/drawing/2014/main" id="{DB177A94-8CA2-0CCD-93E4-C470B85FDB44}"/>
                </a:ext>
              </a:extLst>
            </p:cNvPr>
            <p:cNvSpPr/>
            <p:nvPr/>
          </p:nvSpPr>
          <p:spPr>
            <a:xfrm>
              <a:off x="7182650" y="3941875"/>
              <a:ext cx="55625" cy="47350"/>
            </a:xfrm>
            <a:custGeom>
              <a:avLst/>
              <a:gdLst/>
              <a:ahLst/>
              <a:cxnLst/>
              <a:rect l="l" t="t" r="r" b="b"/>
              <a:pathLst>
                <a:path w="2225" h="1894" extrusionOk="0">
                  <a:moveTo>
                    <a:pt x="1281" y="634"/>
                  </a:moveTo>
                  <a:cubicBezTo>
                    <a:pt x="1440" y="634"/>
                    <a:pt x="1589" y="757"/>
                    <a:pt x="1589" y="953"/>
                  </a:cubicBezTo>
                  <a:cubicBezTo>
                    <a:pt x="1589" y="1125"/>
                    <a:pt x="1457" y="1258"/>
                    <a:pt x="1285" y="1258"/>
                  </a:cubicBezTo>
                  <a:cubicBezTo>
                    <a:pt x="993" y="1258"/>
                    <a:pt x="861" y="927"/>
                    <a:pt x="1060" y="728"/>
                  </a:cubicBezTo>
                  <a:cubicBezTo>
                    <a:pt x="1125" y="663"/>
                    <a:pt x="1204" y="634"/>
                    <a:pt x="1281" y="634"/>
                  </a:cubicBezTo>
                  <a:close/>
                  <a:moveTo>
                    <a:pt x="1285" y="0"/>
                  </a:moveTo>
                  <a:cubicBezTo>
                    <a:pt x="437" y="0"/>
                    <a:pt x="1" y="1019"/>
                    <a:pt x="610" y="1615"/>
                  </a:cubicBezTo>
                  <a:cubicBezTo>
                    <a:pt x="802" y="1808"/>
                    <a:pt x="1039" y="1894"/>
                    <a:pt x="1272" y="1894"/>
                  </a:cubicBezTo>
                  <a:cubicBezTo>
                    <a:pt x="1758" y="1894"/>
                    <a:pt x="2224" y="1517"/>
                    <a:pt x="2224" y="953"/>
                  </a:cubicBezTo>
                  <a:cubicBezTo>
                    <a:pt x="2224" y="424"/>
                    <a:pt x="1801" y="0"/>
                    <a:pt x="1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67"/>
          <p:cNvSpPr txBox="1">
            <a:spLocks noGrp="1"/>
          </p:cNvSpPr>
          <p:nvPr>
            <p:ph type="title"/>
          </p:nvPr>
        </p:nvSpPr>
        <p:spPr>
          <a:xfrm>
            <a:off x="1098553" y="317931"/>
            <a:ext cx="6946894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High Risk Category</a:t>
            </a:r>
            <a:br>
              <a:rPr lang="en-IN" dirty="0"/>
            </a:br>
            <a:r>
              <a:rPr lang="en-IN" sz="2500" b="0" dirty="0"/>
              <a:t>Violation Reasons 2018 Vs 2019</a:t>
            </a:r>
            <a:endParaRPr sz="25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4F5DFF-6C92-1B9D-2146-5C403F80B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3"/>
          <a:stretch/>
        </p:blipFill>
        <p:spPr>
          <a:xfrm>
            <a:off x="45467" y="1678781"/>
            <a:ext cx="4379119" cy="2321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071610-C0A6-4188-B560-B109FE0555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93"/>
          <a:stretch/>
        </p:blipFill>
        <p:spPr>
          <a:xfrm>
            <a:off x="4476958" y="1678780"/>
            <a:ext cx="4545112" cy="232171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51"/>
          <p:cNvPicPr preferRelativeResize="0"/>
          <p:nvPr/>
        </p:nvPicPr>
        <p:blipFill rotWithShape="1">
          <a:blip r:embed="rId3">
            <a:alphaModFix/>
          </a:blip>
          <a:srcRect l="11493" r="-382"/>
          <a:stretch/>
        </p:blipFill>
        <p:spPr>
          <a:xfrm flipH="1">
            <a:off x="4579239" y="-448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51"/>
          <p:cNvPicPr preferRelativeResize="0"/>
          <p:nvPr/>
        </p:nvPicPr>
        <p:blipFill rotWithShape="1">
          <a:blip r:embed="rId4">
            <a:alphaModFix amt="82000"/>
          </a:blip>
          <a:srcRect l="11493" r="-382"/>
          <a:stretch/>
        </p:blipFill>
        <p:spPr>
          <a:xfrm flipH="1"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51"/>
          <p:cNvSpPr txBox="1">
            <a:spLocks noGrp="1"/>
          </p:cNvSpPr>
          <p:nvPr>
            <p:ph type="title" idx="4294967295"/>
          </p:nvPr>
        </p:nvSpPr>
        <p:spPr>
          <a:xfrm>
            <a:off x="328613" y="2240075"/>
            <a:ext cx="3777612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u="sng" dirty="0">
                <a:solidFill>
                  <a:schemeClr val="bg1"/>
                </a:solidFill>
                <a:uFill>
                  <a:noFill/>
                </a:uFill>
              </a:rPr>
              <a:t>Conclusion</a:t>
            </a:r>
            <a:r>
              <a:rPr lang="en" sz="3000" u="sng" dirty="0">
                <a:solidFill>
                  <a:schemeClr val="bg1"/>
                </a:solidFill>
                <a:uFill>
                  <a:noFill/>
                </a:uFill>
              </a:rPr>
              <a:t>:</a:t>
            </a:r>
            <a:br>
              <a:rPr lang="en" sz="2400" b="1" dirty="0">
                <a:solidFill>
                  <a:schemeClr val="accent1"/>
                </a:solidFill>
                <a:uFill>
                  <a:noFill/>
                </a:uFill>
              </a:rPr>
            </a:br>
            <a:br>
              <a:rPr lang="en" sz="2400" b="1" dirty="0">
                <a:solidFill>
                  <a:schemeClr val="accent1"/>
                </a:solidFill>
                <a:uFill>
                  <a:noFill/>
                </a:uFill>
              </a:rPr>
            </a:br>
            <a:r>
              <a:rPr lang="en" sz="2400" b="1" dirty="0">
                <a:solidFill>
                  <a:schemeClr val="accent1"/>
                </a:solidFill>
                <a:uFill>
                  <a:noFill/>
                </a:uFill>
              </a:rPr>
              <a:t> </a:t>
            </a:r>
            <a:r>
              <a:rPr lang="en" sz="2400" dirty="0">
                <a:solidFill>
                  <a:schemeClr val="lt1"/>
                </a:solidFill>
              </a:rPr>
              <a:t>How have the Restaurants fared over the years. </a:t>
            </a:r>
            <a:r>
              <a:rPr lang="en" sz="2400" b="1" dirty="0">
                <a:solidFill>
                  <a:schemeClr val="accent1"/>
                </a:solidFill>
                <a:uFill>
                  <a:noFill/>
                </a:uFill>
              </a:rPr>
              <a:t>Quality has increased or Decreased?</a:t>
            </a:r>
            <a:endParaRPr sz="5400" u="none" dirty="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754" name="Google Shape;754;p51"/>
          <p:cNvGrpSpPr/>
          <p:nvPr/>
        </p:nvGrpSpPr>
        <p:grpSpPr>
          <a:xfrm>
            <a:off x="4396533" y="294300"/>
            <a:ext cx="344400" cy="4658925"/>
            <a:chOff x="4396533" y="294300"/>
            <a:chExt cx="344400" cy="4658925"/>
          </a:xfrm>
        </p:grpSpPr>
        <p:sp>
          <p:nvSpPr>
            <p:cNvPr id="755" name="Google Shape;755;p51"/>
            <p:cNvSpPr/>
            <p:nvPr/>
          </p:nvSpPr>
          <p:spPr>
            <a:xfrm>
              <a:off x="4396533" y="294300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4396533" y="91066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4396533" y="152702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4396533" y="2143382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1"/>
            <p:cNvSpPr/>
            <p:nvPr/>
          </p:nvSpPr>
          <p:spPr>
            <a:xfrm>
              <a:off x="4396533" y="2759743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1"/>
            <p:cNvSpPr/>
            <p:nvPr/>
          </p:nvSpPr>
          <p:spPr>
            <a:xfrm>
              <a:off x="4396533" y="337610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4396533" y="399246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4396533" y="4608825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51"/>
          <p:cNvGrpSpPr/>
          <p:nvPr/>
        </p:nvGrpSpPr>
        <p:grpSpPr>
          <a:xfrm>
            <a:off x="228590" y="229545"/>
            <a:ext cx="1159249" cy="1147653"/>
            <a:chOff x="1339740" y="433220"/>
            <a:chExt cx="1159249" cy="1147653"/>
          </a:xfrm>
        </p:grpSpPr>
        <p:sp>
          <p:nvSpPr>
            <p:cNvPr id="764" name="Google Shape;764;p51"/>
            <p:cNvSpPr/>
            <p:nvPr/>
          </p:nvSpPr>
          <p:spPr>
            <a:xfrm>
              <a:off x="1339740" y="621242"/>
              <a:ext cx="282547" cy="959631"/>
            </a:xfrm>
            <a:custGeom>
              <a:avLst/>
              <a:gdLst/>
              <a:ahLst/>
              <a:cxnLst/>
              <a:rect l="l" t="t" r="r" b="b"/>
              <a:pathLst>
                <a:path w="1925" h="6538" extrusionOk="0">
                  <a:moveTo>
                    <a:pt x="733" y="1488"/>
                  </a:moveTo>
                  <a:cubicBezTo>
                    <a:pt x="812" y="1528"/>
                    <a:pt x="851" y="1632"/>
                    <a:pt x="799" y="1711"/>
                  </a:cubicBezTo>
                  <a:cubicBezTo>
                    <a:pt x="668" y="1698"/>
                    <a:pt x="550" y="1632"/>
                    <a:pt x="458" y="1541"/>
                  </a:cubicBezTo>
                  <a:cubicBezTo>
                    <a:pt x="511" y="1506"/>
                    <a:pt x="575" y="1488"/>
                    <a:pt x="639" y="1488"/>
                  </a:cubicBezTo>
                  <a:cubicBezTo>
                    <a:pt x="671" y="1488"/>
                    <a:pt x="703" y="1493"/>
                    <a:pt x="733" y="1501"/>
                  </a:cubicBezTo>
                  <a:lnTo>
                    <a:pt x="733" y="1488"/>
                  </a:lnTo>
                  <a:close/>
                  <a:moveTo>
                    <a:pt x="319" y="3965"/>
                  </a:moveTo>
                  <a:cubicBezTo>
                    <a:pt x="399" y="3965"/>
                    <a:pt x="475" y="4023"/>
                    <a:pt x="524" y="4081"/>
                  </a:cubicBezTo>
                  <a:lnTo>
                    <a:pt x="524" y="4094"/>
                  </a:lnTo>
                  <a:cubicBezTo>
                    <a:pt x="444" y="4134"/>
                    <a:pt x="356" y="4151"/>
                    <a:pt x="267" y="4151"/>
                  </a:cubicBezTo>
                  <a:cubicBezTo>
                    <a:pt x="239" y="4151"/>
                    <a:pt x="211" y="4149"/>
                    <a:pt x="183" y="4146"/>
                  </a:cubicBezTo>
                  <a:cubicBezTo>
                    <a:pt x="157" y="4081"/>
                    <a:pt x="183" y="4015"/>
                    <a:pt x="236" y="3989"/>
                  </a:cubicBezTo>
                  <a:cubicBezTo>
                    <a:pt x="263" y="3972"/>
                    <a:pt x="291" y="3965"/>
                    <a:pt x="319" y="3965"/>
                  </a:cubicBezTo>
                  <a:close/>
                  <a:moveTo>
                    <a:pt x="1051" y="0"/>
                  </a:moveTo>
                  <a:cubicBezTo>
                    <a:pt x="782" y="0"/>
                    <a:pt x="514" y="103"/>
                    <a:pt x="367" y="310"/>
                  </a:cubicBezTo>
                  <a:cubicBezTo>
                    <a:pt x="131" y="637"/>
                    <a:pt x="52" y="1292"/>
                    <a:pt x="314" y="1619"/>
                  </a:cubicBezTo>
                  <a:cubicBezTo>
                    <a:pt x="157" y="1842"/>
                    <a:pt x="105" y="2104"/>
                    <a:pt x="170" y="2365"/>
                  </a:cubicBezTo>
                  <a:cubicBezTo>
                    <a:pt x="210" y="2536"/>
                    <a:pt x="275" y="2680"/>
                    <a:pt x="354" y="2837"/>
                  </a:cubicBezTo>
                  <a:cubicBezTo>
                    <a:pt x="458" y="3033"/>
                    <a:pt x="838" y="3740"/>
                    <a:pt x="602" y="4028"/>
                  </a:cubicBezTo>
                  <a:cubicBezTo>
                    <a:pt x="525" y="3926"/>
                    <a:pt x="398" y="3840"/>
                    <a:pt x="272" y="3840"/>
                  </a:cubicBezTo>
                  <a:cubicBezTo>
                    <a:pt x="205" y="3840"/>
                    <a:pt x="138" y="3864"/>
                    <a:pt x="79" y="3923"/>
                  </a:cubicBezTo>
                  <a:cubicBezTo>
                    <a:pt x="0" y="4002"/>
                    <a:pt x="0" y="4133"/>
                    <a:pt x="79" y="4225"/>
                  </a:cubicBezTo>
                  <a:cubicBezTo>
                    <a:pt x="79" y="4251"/>
                    <a:pt x="105" y="4277"/>
                    <a:pt x="131" y="4290"/>
                  </a:cubicBezTo>
                  <a:cubicBezTo>
                    <a:pt x="174" y="4302"/>
                    <a:pt x="220" y="4308"/>
                    <a:pt x="266" y="4308"/>
                  </a:cubicBezTo>
                  <a:cubicBezTo>
                    <a:pt x="374" y="4308"/>
                    <a:pt x="484" y="4276"/>
                    <a:pt x="576" y="4211"/>
                  </a:cubicBezTo>
                  <a:lnTo>
                    <a:pt x="576" y="4211"/>
                  </a:lnTo>
                  <a:cubicBezTo>
                    <a:pt x="838" y="4971"/>
                    <a:pt x="589" y="5678"/>
                    <a:pt x="340" y="6437"/>
                  </a:cubicBezTo>
                  <a:cubicBezTo>
                    <a:pt x="317" y="6499"/>
                    <a:pt x="367" y="6538"/>
                    <a:pt x="420" y="6538"/>
                  </a:cubicBezTo>
                  <a:cubicBezTo>
                    <a:pt x="457" y="6538"/>
                    <a:pt x="495" y="6519"/>
                    <a:pt x="511" y="6476"/>
                  </a:cubicBezTo>
                  <a:cubicBezTo>
                    <a:pt x="812" y="5756"/>
                    <a:pt x="1087" y="4840"/>
                    <a:pt x="655" y="4133"/>
                  </a:cubicBezTo>
                  <a:cubicBezTo>
                    <a:pt x="759" y="4028"/>
                    <a:pt x="825" y="3897"/>
                    <a:pt x="838" y="3753"/>
                  </a:cubicBezTo>
                  <a:cubicBezTo>
                    <a:pt x="851" y="3504"/>
                    <a:pt x="786" y="3243"/>
                    <a:pt x="655" y="3033"/>
                  </a:cubicBezTo>
                  <a:cubicBezTo>
                    <a:pt x="419" y="2549"/>
                    <a:pt x="249" y="2208"/>
                    <a:pt x="380" y="1698"/>
                  </a:cubicBezTo>
                  <a:lnTo>
                    <a:pt x="380" y="1698"/>
                  </a:lnTo>
                  <a:cubicBezTo>
                    <a:pt x="486" y="1780"/>
                    <a:pt x="612" y="1831"/>
                    <a:pt x="742" y="1831"/>
                  </a:cubicBezTo>
                  <a:cubicBezTo>
                    <a:pt x="756" y="1831"/>
                    <a:pt x="771" y="1830"/>
                    <a:pt x="786" y="1829"/>
                  </a:cubicBezTo>
                  <a:cubicBezTo>
                    <a:pt x="825" y="1829"/>
                    <a:pt x="851" y="1803"/>
                    <a:pt x="851" y="1763"/>
                  </a:cubicBezTo>
                  <a:cubicBezTo>
                    <a:pt x="930" y="1698"/>
                    <a:pt x="956" y="1567"/>
                    <a:pt x="890" y="1475"/>
                  </a:cubicBezTo>
                  <a:cubicBezTo>
                    <a:pt x="819" y="1390"/>
                    <a:pt x="720" y="1347"/>
                    <a:pt x="620" y="1347"/>
                  </a:cubicBezTo>
                  <a:cubicBezTo>
                    <a:pt x="536" y="1347"/>
                    <a:pt x="451" y="1376"/>
                    <a:pt x="380" y="1436"/>
                  </a:cubicBezTo>
                  <a:cubicBezTo>
                    <a:pt x="236" y="1135"/>
                    <a:pt x="327" y="664"/>
                    <a:pt x="524" y="415"/>
                  </a:cubicBezTo>
                  <a:cubicBezTo>
                    <a:pt x="651" y="241"/>
                    <a:pt x="883" y="153"/>
                    <a:pt x="1116" y="153"/>
                  </a:cubicBezTo>
                  <a:cubicBezTo>
                    <a:pt x="1341" y="153"/>
                    <a:pt x="1567" y="235"/>
                    <a:pt x="1702" y="402"/>
                  </a:cubicBezTo>
                  <a:cubicBezTo>
                    <a:pt x="1807" y="650"/>
                    <a:pt x="1794" y="938"/>
                    <a:pt x="1506" y="1056"/>
                  </a:cubicBezTo>
                  <a:cubicBezTo>
                    <a:pt x="1461" y="1077"/>
                    <a:pt x="1417" y="1087"/>
                    <a:pt x="1375" y="1087"/>
                  </a:cubicBezTo>
                  <a:cubicBezTo>
                    <a:pt x="1157" y="1087"/>
                    <a:pt x="997" y="833"/>
                    <a:pt x="1139" y="624"/>
                  </a:cubicBezTo>
                  <a:cubicBezTo>
                    <a:pt x="1168" y="585"/>
                    <a:pt x="1133" y="540"/>
                    <a:pt x="1091" y="540"/>
                  </a:cubicBezTo>
                  <a:cubicBezTo>
                    <a:pt x="1076" y="540"/>
                    <a:pt x="1061" y="545"/>
                    <a:pt x="1047" y="559"/>
                  </a:cubicBezTo>
                  <a:cubicBezTo>
                    <a:pt x="778" y="816"/>
                    <a:pt x="1035" y="1233"/>
                    <a:pt x="1369" y="1233"/>
                  </a:cubicBezTo>
                  <a:cubicBezTo>
                    <a:pt x="1393" y="1233"/>
                    <a:pt x="1416" y="1231"/>
                    <a:pt x="1440" y="1226"/>
                  </a:cubicBezTo>
                  <a:cubicBezTo>
                    <a:pt x="1807" y="1161"/>
                    <a:pt x="1925" y="794"/>
                    <a:pt x="1820" y="480"/>
                  </a:cubicBezTo>
                  <a:cubicBezTo>
                    <a:pt x="1820" y="467"/>
                    <a:pt x="1820" y="467"/>
                    <a:pt x="1820" y="454"/>
                  </a:cubicBezTo>
                  <a:cubicBezTo>
                    <a:pt x="1705" y="152"/>
                    <a:pt x="1377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1508828" y="433220"/>
              <a:ext cx="990161" cy="269777"/>
            </a:xfrm>
            <a:custGeom>
              <a:avLst/>
              <a:gdLst/>
              <a:ahLst/>
              <a:cxnLst/>
              <a:rect l="l" t="t" r="r" b="b"/>
              <a:pathLst>
                <a:path w="6746" h="1838" extrusionOk="0">
                  <a:moveTo>
                    <a:pt x="4243" y="151"/>
                  </a:moveTo>
                  <a:cubicBezTo>
                    <a:pt x="4264" y="151"/>
                    <a:pt x="4286" y="155"/>
                    <a:pt x="4308" y="164"/>
                  </a:cubicBezTo>
                  <a:cubicBezTo>
                    <a:pt x="4321" y="282"/>
                    <a:pt x="4308" y="400"/>
                    <a:pt x="4255" y="504"/>
                  </a:cubicBezTo>
                  <a:lnTo>
                    <a:pt x="4242" y="504"/>
                  </a:lnTo>
                  <a:cubicBezTo>
                    <a:pt x="4164" y="439"/>
                    <a:pt x="4072" y="321"/>
                    <a:pt x="4137" y="203"/>
                  </a:cubicBezTo>
                  <a:cubicBezTo>
                    <a:pt x="4164" y="168"/>
                    <a:pt x="4201" y="151"/>
                    <a:pt x="4243" y="151"/>
                  </a:cubicBezTo>
                  <a:close/>
                  <a:moveTo>
                    <a:pt x="1702" y="426"/>
                  </a:moveTo>
                  <a:cubicBezTo>
                    <a:pt x="1794" y="517"/>
                    <a:pt x="1859" y="635"/>
                    <a:pt x="1859" y="766"/>
                  </a:cubicBezTo>
                  <a:cubicBezTo>
                    <a:pt x="1835" y="783"/>
                    <a:pt x="1809" y="790"/>
                    <a:pt x="1783" y="790"/>
                  </a:cubicBezTo>
                  <a:cubicBezTo>
                    <a:pt x="1728" y="790"/>
                    <a:pt x="1677" y="755"/>
                    <a:pt x="1650" y="701"/>
                  </a:cubicBezTo>
                  <a:cubicBezTo>
                    <a:pt x="1624" y="609"/>
                    <a:pt x="1650" y="504"/>
                    <a:pt x="1702" y="426"/>
                  </a:cubicBezTo>
                  <a:close/>
                  <a:moveTo>
                    <a:pt x="4240" y="0"/>
                  </a:moveTo>
                  <a:cubicBezTo>
                    <a:pt x="4186" y="0"/>
                    <a:pt x="4131" y="20"/>
                    <a:pt x="4085" y="59"/>
                  </a:cubicBezTo>
                  <a:cubicBezTo>
                    <a:pt x="3928" y="229"/>
                    <a:pt x="4033" y="465"/>
                    <a:pt x="4190" y="583"/>
                  </a:cubicBezTo>
                  <a:cubicBezTo>
                    <a:pt x="4126" y="641"/>
                    <a:pt x="4037" y="664"/>
                    <a:pt x="3937" y="664"/>
                  </a:cubicBezTo>
                  <a:cubicBezTo>
                    <a:pt x="3607" y="664"/>
                    <a:pt x="3149" y="414"/>
                    <a:pt x="2998" y="334"/>
                  </a:cubicBezTo>
                  <a:cubicBezTo>
                    <a:pt x="2854" y="256"/>
                    <a:pt x="2697" y="190"/>
                    <a:pt x="2527" y="151"/>
                  </a:cubicBezTo>
                  <a:cubicBezTo>
                    <a:pt x="2457" y="132"/>
                    <a:pt x="2385" y="123"/>
                    <a:pt x="2312" y="123"/>
                  </a:cubicBezTo>
                  <a:cubicBezTo>
                    <a:pt x="2127" y="123"/>
                    <a:pt x="1940" y="182"/>
                    <a:pt x="1781" y="295"/>
                  </a:cubicBezTo>
                  <a:cubicBezTo>
                    <a:pt x="1638" y="181"/>
                    <a:pt x="1433" y="131"/>
                    <a:pt x="1221" y="131"/>
                  </a:cubicBezTo>
                  <a:cubicBezTo>
                    <a:pt x="945" y="131"/>
                    <a:pt x="656" y="214"/>
                    <a:pt x="472" y="347"/>
                  </a:cubicBezTo>
                  <a:cubicBezTo>
                    <a:pt x="0" y="675"/>
                    <a:pt x="53" y="1591"/>
                    <a:pt x="616" y="1800"/>
                  </a:cubicBezTo>
                  <a:lnTo>
                    <a:pt x="642" y="1800"/>
                  </a:lnTo>
                  <a:cubicBezTo>
                    <a:pt x="712" y="1825"/>
                    <a:pt x="786" y="1837"/>
                    <a:pt x="859" y="1837"/>
                  </a:cubicBezTo>
                  <a:cubicBezTo>
                    <a:pt x="1102" y="1837"/>
                    <a:pt x="1338" y="1702"/>
                    <a:pt x="1388" y="1421"/>
                  </a:cubicBezTo>
                  <a:cubicBezTo>
                    <a:pt x="1436" y="1154"/>
                    <a:pt x="1213" y="916"/>
                    <a:pt x="978" y="916"/>
                  </a:cubicBezTo>
                  <a:cubicBezTo>
                    <a:pt x="889" y="916"/>
                    <a:pt x="799" y="949"/>
                    <a:pt x="720" y="1028"/>
                  </a:cubicBezTo>
                  <a:cubicBezTo>
                    <a:pt x="678" y="1071"/>
                    <a:pt x="713" y="1130"/>
                    <a:pt x="763" y="1130"/>
                  </a:cubicBezTo>
                  <a:cubicBezTo>
                    <a:pt x="774" y="1130"/>
                    <a:pt x="786" y="1127"/>
                    <a:pt x="799" y="1120"/>
                  </a:cubicBezTo>
                  <a:cubicBezTo>
                    <a:pt x="851" y="1082"/>
                    <a:pt x="907" y="1066"/>
                    <a:pt x="961" y="1066"/>
                  </a:cubicBezTo>
                  <a:cubicBezTo>
                    <a:pt x="1151" y="1066"/>
                    <a:pt x="1320" y="1272"/>
                    <a:pt x="1218" y="1486"/>
                  </a:cubicBezTo>
                  <a:cubicBezTo>
                    <a:pt x="1142" y="1671"/>
                    <a:pt x="997" y="1743"/>
                    <a:pt x="836" y="1743"/>
                  </a:cubicBezTo>
                  <a:cubicBezTo>
                    <a:pt x="747" y="1743"/>
                    <a:pt x="652" y="1720"/>
                    <a:pt x="563" y="1683"/>
                  </a:cubicBezTo>
                  <a:cubicBezTo>
                    <a:pt x="236" y="1408"/>
                    <a:pt x="236" y="753"/>
                    <a:pt x="576" y="504"/>
                  </a:cubicBezTo>
                  <a:cubicBezTo>
                    <a:pt x="750" y="374"/>
                    <a:pt x="1010" y="284"/>
                    <a:pt x="1253" y="284"/>
                  </a:cubicBezTo>
                  <a:cubicBezTo>
                    <a:pt x="1377" y="284"/>
                    <a:pt x="1496" y="307"/>
                    <a:pt x="1597" y="360"/>
                  </a:cubicBezTo>
                  <a:cubicBezTo>
                    <a:pt x="1467" y="517"/>
                    <a:pt x="1493" y="740"/>
                    <a:pt x="1637" y="871"/>
                  </a:cubicBezTo>
                  <a:cubicBezTo>
                    <a:pt x="1672" y="896"/>
                    <a:pt x="1714" y="908"/>
                    <a:pt x="1756" y="908"/>
                  </a:cubicBezTo>
                  <a:cubicBezTo>
                    <a:pt x="1820" y="908"/>
                    <a:pt x="1885" y="880"/>
                    <a:pt x="1925" y="832"/>
                  </a:cubicBezTo>
                  <a:cubicBezTo>
                    <a:pt x="1964" y="832"/>
                    <a:pt x="1990" y="805"/>
                    <a:pt x="1990" y="766"/>
                  </a:cubicBezTo>
                  <a:cubicBezTo>
                    <a:pt x="2003" y="622"/>
                    <a:pt x="1951" y="478"/>
                    <a:pt x="1859" y="360"/>
                  </a:cubicBezTo>
                  <a:cubicBezTo>
                    <a:pt x="1982" y="329"/>
                    <a:pt x="2094" y="315"/>
                    <a:pt x="2202" y="315"/>
                  </a:cubicBezTo>
                  <a:cubicBezTo>
                    <a:pt x="2542" y="315"/>
                    <a:pt x="2826" y="456"/>
                    <a:pt x="3195" y="635"/>
                  </a:cubicBezTo>
                  <a:cubicBezTo>
                    <a:pt x="3387" y="755"/>
                    <a:pt x="3622" y="820"/>
                    <a:pt x="3852" y="820"/>
                  </a:cubicBezTo>
                  <a:cubicBezTo>
                    <a:pt x="3873" y="820"/>
                    <a:pt x="3894" y="820"/>
                    <a:pt x="3915" y="819"/>
                  </a:cubicBezTo>
                  <a:cubicBezTo>
                    <a:pt x="4059" y="792"/>
                    <a:pt x="4190" y="740"/>
                    <a:pt x="4308" y="635"/>
                  </a:cubicBezTo>
                  <a:cubicBezTo>
                    <a:pt x="4571" y="796"/>
                    <a:pt x="4861" y="859"/>
                    <a:pt x="5160" y="859"/>
                  </a:cubicBezTo>
                  <a:cubicBezTo>
                    <a:pt x="5664" y="859"/>
                    <a:pt x="6191" y="680"/>
                    <a:pt x="6651" y="491"/>
                  </a:cubicBezTo>
                  <a:cubicBezTo>
                    <a:pt x="6745" y="456"/>
                    <a:pt x="6723" y="315"/>
                    <a:pt x="6632" y="315"/>
                  </a:cubicBezTo>
                  <a:cubicBezTo>
                    <a:pt x="6622" y="315"/>
                    <a:pt x="6611" y="317"/>
                    <a:pt x="6599" y="321"/>
                  </a:cubicBezTo>
                  <a:cubicBezTo>
                    <a:pt x="6075" y="493"/>
                    <a:pt x="5582" y="658"/>
                    <a:pt x="5073" y="658"/>
                  </a:cubicBezTo>
                  <a:cubicBezTo>
                    <a:pt x="4844" y="658"/>
                    <a:pt x="4612" y="625"/>
                    <a:pt x="4373" y="544"/>
                  </a:cubicBezTo>
                  <a:cubicBezTo>
                    <a:pt x="4465" y="426"/>
                    <a:pt x="4491" y="256"/>
                    <a:pt x="4452" y="112"/>
                  </a:cubicBezTo>
                  <a:cubicBezTo>
                    <a:pt x="4438" y="85"/>
                    <a:pt x="4412" y="59"/>
                    <a:pt x="4386" y="59"/>
                  </a:cubicBezTo>
                  <a:cubicBezTo>
                    <a:pt x="4347" y="20"/>
                    <a:pt x="4294" y="0"/>
                    <a:pt x="42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869;p54">
            <a:extLst>
              <a:ext uri="{FF2B5EF4-FFF2-40B4-BE49-F238E27FC236}">
                <a16:creationId xmlns:a16="http://schemas.microsoft.com/office/drawing/2014/main" id="{E36591E1-8D30-672B-E2B2-03C6D1D06DA7}"/>
              </a:ext>
            </a:extLst>
          </p:cNvPr>
          <p:cNvSpPr txBox="1">
            <a:spLocks/>
          </p:cNvSpPr>
          <p:nvPr/>
        </p:nvSpPr>
        <p:spPr>
          <a:xfrm>
            <a:off x="5866950" y="1565443"/>
            <a:ext cx="1982100" cy="153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5" name="Google Shape;869;p54">
            <a:extLst>
              <a:ext uri="{FF2B5EF4-FFF2-40B4-BE49-F238E27FC236}">
                <a16:creationId xmlns:a16="http://schemas.microsoft.com/office/drawing/2014/main" id="{1885C1E8-8E25-8C96-8113-62093E992174}"/>
              </a:ext>
            </a:extLst>
          </p:cNvPr>
          <p:cNvSpPr txBox="1">
            <a:spLocks/>
          </p:cNvSpPr>
          <p:nvPr/>
        </p:nvSpPr>
        <p:spPr>
          <a:xfrm>
            <a:off x="5724686" y="995386"/>
            <a:ext cx="1982100" cy="153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8" name="Google Shape;869;p54">
            <a:extLst>
              <a:ext uri="{FF2B5EF4-FFF2-40B4-BE49-F238E27FC236}">
                <a16:creationId xmlns:a16="http://schemas.microsoft.com/office/drawing/2014/main" id="{78F69099-B054-CB3D-15E8-653377926F04}"/>
              </a:ext>
            </a:extLst>
          </p:cNvPr>
          <p:cNvSpPr txBox="1">
            <a:spLocks/>
          </p:cNvSpPr>
          <p:nvPr/>
        </p:nvSpPr>
        <p:spPr>
          <a:xfrm>
            <a:off x="5958571" y="1254523"/>
            <a:ext cx="2025504" cy="1538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05</a:t>
            </a:r>
            <a:endParaRPr lang="en" dirty="0">
              <a:solidFill>
                <a:schemeClr val="tx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72"/>
          <p:cNvSpPr txBox="1"/>
          <p:nvPr/>
        </p:nvSpPr>
        <p:spPr>
          <a:xfrm>
            <a:off x="5532516" y="2312647"/>
            <a:ext cx="27882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Highest Risk – Year (2019)</a:t>
            </a:r>
            <a:endParaRPr sz="15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9" name="Google Shape;1669;p72"/>
          <p:cNvSpPr txBox="1">
            <a:spLocks noGrp="1"/>
          </p:cNvSpPr>
          <p:nvPr>
            <p:ph type="title" idx="4294967295"/>
          </p:nvPr>
        </p:nvSpPr>
        <p:spPr>
          <a:xfrm>
            <a:off x="5799366" y="1790683"/>
            <a:ext cx="2254500" cy="67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lt1"/>
                </a:solidFill>
              </a:rPr>
              <a:t>75.47%</a:t>
            </a:r>
            <a:endParaRPr sz="3500" dirty="0">
              <a:solidFill>
                <a:schemeClr val="lt1"/>
              </a:solidFill>
            </a:endParaRPr>
          </a:p>
        </p:txBody>
      </p:sp>
      <p:sp>
        <p:nvSpPr>
          <p:cNvPr id="1670" name="Google Shape;1670;p72"/>
          <p:cNvSpPr txBox="1"/>
          <p:nvPr/>
        </p:nvSpPr>
        <p:spPr>
          <a:xfrm>
            <a:off x="5532516" y="3557766"/>
            <a:ext cx="27882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Lowest Risk – Year (2018) </a:t>
            </a:r>
            <a:endParaRPr sz="15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2" name="Google Shape;1672;p72"/>
          <p:cNvSpPr txBox="1">
            <a:spLocks noGrp="1"/>
          </p:cNvSpPr>
          <p:nvPr>
            <p:ph type="title"/>
          </p:nvPr>
        </p:nvSpPr>
        <p:spPr>
          <a:xfrm>
            <a:off x="701959" y="359011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Restaurant Violations </a:t>
            </a:r>
            <a:br>
              <a:rPr lang="en" sz="2200" dirty="0"/>
            </a:br>
            <a:r>
              <a:rPr lang="en" sz="2200" dirty="0"/>
              <a:t>over Years</a:t>
            </a:r>
            <a:endParaRPr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22E12-5E02-8485-ACC1-2F0C5D749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81" y="1288628"/>
            <a:ext cx="4503810" cy="2743438"/>
          </a:xfrm>
          <a:prstGeom prst="rect">
            <a:avLst/>
          </a:prstGeom>
        </p:spPr>
      </p:pic>
      <p:sp>
        <p:nvSpPr>
          <p:cNvPr id="2" name="Google Shape;1671;p72">
            <a:extLst>
              <a:ext uri="{FF2B5EF4-FFF2-40B4-BE49-F238E27FC236}">
                <a16:creationId xmlns:a16="http://schemas.microsoft.com/office/drawing/2014/main" id="{5FC27DC7-D58F-B7C4-F6D0-279968FB9C2D}"/>
              </a:ext>
            </a:extLst>
          </p:cNvPr>
          <p:cNvSpPr txBox="1">
            <a:spLocks/>
          </p:cNvSpPr>
          <p:nvPr/>
        </p:nvSpPr>
        <p:spPr>
          <a:xfrm>
            <a:off x="5799366" y="3027833"/>
            <a:ext cx="22545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Roboto Slab"/>
              <a:buNone/>
              <a:defRPr sz="50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500">
                <a:solidFill>
                  <a:schemeClr val="lt1"/>
                </a:solidFill>
              </a:rPr>
              <a:t>73.8%</a:t>
            </a:r>
            <a:endParaRPr lang="en" sz="35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60"/>
          <p:cNvSpPr txBox="1">
            <a:spLocks noGrp="1"/>
          </p:cNvSpPr>
          <p:nvPr>
            <p:ph type="title"/>
          </p:nvPr>
        </p:nvSpPr>
        <p:spPr>
          <a:xfrm>
            <a:off x="701959" y="359011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Average Inspection </a:t>
            </a:r>
            <a:br>
              <a:rPr lang="en-US" sz="2200" dirty="0"/>
            </a:br>
            <a:r>
              <a:rPr lang="en-US" sz="2200" dirty="0"/>
              <a:t>Scores over the years</a:t>
            </a:r>
            <a:endParaRPr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A79A67-6C7B-1D7C-4B1C-51B2258E8C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8" t="2316" r="2174" b="3154"/>
          <a:stretch/>
        </p:blipFill>
        <p:spPr>
          <a:xfrm>
            <a:off x="903351" y="1507330"/>
            <a:ext cx="4318730" cy="25717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EE5680-D729-4981-CEBB-735FD4497C46}"/>
              </a:ext>
            </a:extLst>
          </p:cNvPr>
          <p:cNvSpPr txBox="1"/>
          <p:nvPr/>
        </p:nvSpPr>
        <p:spPr>
          <a:xfrm>
            <a:off x="5815012" y="1087457"/>
            <a:ext cx="27789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can observe that the average scores have been simultaneously dropping low and high.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Low means it is riskier and less safe.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High means it is reliable and safe.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While analyzing the reasons, we see the same reason counts increasing drastically high.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Thus, we can conclude that the restaurants are reluctant on quality as similar reason counts are increasing and decreasing in simultaneous years.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74"/>
          <p:cNvSpPr txBox="1">
            <a:spLocks noGrp="1"/>
          </p:cNvSpPr>
          <p:nvPr>
            <p:ph type="title"/>
          </p:nvPr>
        </p:nvSpPr>
        <p:spPr>
          <a:xfrm>
            <a:off x="699450" y="543150"/>
            <a:ext cx="7745100" cy="13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AB35E-161F-1685-FF37-23B787DF6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888" y="1591730"/>
            <a:ext cx="3893344" cy="33940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45"/>
          <p:cNvPicPr preferRelativeResize="0"/>
          <p:nvPr/>
        </p:nvPicPr>
        <p:blipFill rotWithShape="1">
          <a:blip r:embed="rId3">
            <a:alphaModFix/>
          </a:blip>
          <a:srcRect l="20328" r="20334"/>
          <a:stretch/>
        </p:blipFill>
        <p:spPr>
          <a:xfrm>
            <a:off x="4572000" y="0"/>
            <a:ext cx="457199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45"/>
          <p:cNvSpPr txBox="1">
            <a:spLocks noGrp="1"/>
          </p:cNvSpPr>
          <p:nvPr>
            <p:ph type="title"/>
          </p:nvPr>
        </p:nvSpPr>
        <p:spPr>
          <a:xfrm>
            <a:off x="361213" y="1462543"/>
            <a:ext cx="3857700" cy="12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Topic:</a:t>
            </a:r>
            <a:br>
              <a:rPr lang="en" dirty="0"/>
            </a:br>
            <a:r>
              <a:rPr lang="en-IN" sz="2800" b="0" dirty="0"/>
              <a:t>Restaurants Health Score Data in </a:t>
            </a:r>
            <a:br>
              <a:rPr lang="en-IN" sz="2800" b="0" dirty="0"/>
            </a:br>
            <a:r>
              <a:rPr lang="en-IN" sz="2800" b="0" dirty="0"/>
              <a:t>San Francisco</a:t>
            </a:r>
            <a:endParaRPr sz="2800" b="0" dirty="0"/>
          </a:p>
        </p:txBody>
      </p:sp>
      <p:pic>
        <p:nvPicPr>
          <p:cNvPr id="627" name="Google Shape;627;p45"/>
          <p:cNvPicPr preferRelativeResize="0"/>
          <p:nvPr/>
        </p:nvPicPr>
        <p:blipFill rotWithShape="1">
          <a:blip r:embed="rId4">
            <a:alphaModFix amt="83000"/>
          </a:blip>
          <a:srcRect l="20328" r="20334"/>
          <a:stretch/>
        </p:blipFill>
        <p:spPr>
          <a:xfrm>
            <a:off x="4572000" y="0"/>
            <a:ext cx="4571995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9" name="Google Shape;629;p45"/>
          <p:cNvGrpSpPr/>
          <p:nvPr/>
        </p:nvGrpSpPr>
        <p:grpSpPr>
          <a:xfrm>
            <a:off x="4396533" y="294300"/>
            <a:ext cx="344400" cy="4658925"/>
            <a:chOff x="4396533" y="294300"/>
            <a:chExt cx="344400" cy="4658925"/>
          </a:xfrm>
        </p:grpSpPr>
        <p:sp>
          <p:nvSpPr>
            <p:cNvPr id="630" name="Google Shape;630;p45"/>
            <p:cNvSpPr/>
            <p:nvPr/>
          </p:nvSpPr>
          <p:spPr>
            <a:xfrm>
              <a:off x="4396533" y="294300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5"/>
            <p:cNvSpPr/>
            <p:nvPr/>
          </p:nvSpPr>
          <p:spPr>
            <a:xfrm>
              <a:off x="4396533" y="91066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5"/>
            <p:cNvSpPr/>
            <p:nvPr/>
          </p:nvSpPr>
          <p:spPr>
            <a:xfrm>
              <a:off x="4396533" y="152702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5"/>
            <p:cNvSpPr/>
            <p:nvPr/>
          </p:nvSpPr>
          <p:spPr>
            <a:xfrm>
              <a:off x="4396533" y="2143382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5"/>
            <p:cNvSpPr/>
            <p:nvPr/>
          </p:nvSpPr>
          <p:spPr>
            <a:xfrm>
              <a:off x="4396533" y="2759743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5"/>
            <p:cNvSpPr/>
            <p:nvPr/>
          </p:nvSpPr>
          <p:spPr>
            <a:xfrm>
              <a:off x="4396533" y="337610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5"/>
            <p:cNvSpPr/>
            <p:nvPr/>
          </p:nvSpPr>
          <p:spPr>
            <a:xfrm>
              <a:off x="4396533" y="399246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5"/>
            <p:cNvSpPr/>
            <p:nvPr/>
          </p:nvSpPr>
          <p:spPr>
            <a:xfrm>
              <a:off x="4396533" y="4608825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8" name="Google Shape;638;p45"/>
          <p:cNvSpPr/>
          <p:nvPr/>
        </p:nvSpPr>
        <p:spPr>
          <a:xfrm flipH="1">
            <a:off x="1515997" y="3802683"/>
            <a:ext cx="1548133" cy="452558"/>
          </a:xfrm>
          <a:custGeom>
            <a:avLst/>
            <a:gdLst/>
            <a:ahLst/>
            <a:cxnLst/>
            <a:rect l="l" t="t" r="r" b="b"/>
            <a:pathLst>
              <a:path w="23361" h="6829" extrusionOk="0">
                <a:moveTo>
                  <a:pt x="12561" y="351"/>
                </a:moveTo>
                <a:cubicBezTo>
                  <a:pt x="12636" y="351"/>
                  <a:pt x="12710" y="354"/>
                  <a:pt x="12785" y="360"/>
                </a:cubicBezTo>
                <a:cubicBezTo>
                  <a:pt x="14257" y="434"/>
                  <a:pt x="15741" y="1624"/>
                  <a:pt x="16097" y="3034"/>
                </a:cubicBezTo>
                <a:cubicBezTo>
                  <a:pt x="16171" y="3366"/>
                  <a:pt x="16109" y="3525"/>
                  <a:pt x="15778" y="3623"/>
                </a:cubicBezTo>
                <a:cubicBezTo>
                  <a:pt x="15111" y="3807"/>
                  <a:pt x="14433" y="3894"/>
                  <a:pt x="13754" y="3894"/>
                </a:cubicBezTo>
                <a:cubicBezTo>
                  <a:pt x="13709" y="3894"/>
                  <a:pt x="13664" y="3894"/>
                  <a:pt x="13619" y="3893"/>
                </a:cubicBezTo>
                <a:cubicBezTo>
                  <a:pt x="12920" y="3893"/>
                  <a:pt x="12245" y="3771"/>
                  <a:pt x="11582" y="3562"/>
                </a:cubicBezTo>
                <a:cubicBezTo>
                  <a:pt x="11202" y="3439"/>
                  <a:pt x="10846" y="3231"/>
                  <a:pt x="10552" y="2949"/>
                </a:cubicBezTo>
                <a:cubicBezTo>
                  <a:pt x="9975" y="2396"/>
                  <a:pt x="9987" y="1636"/>
                  <a:pt x="10589" y="1108"/>
                </a:cubicBezTo>
                <a:cubicBezTo>
                  <a:pt x="11134" y="619"/>
                  <a:pt x="11840" y="351"/>
                  <a:pt x="12561" y="351"/>
                </a:cubicBezTo>
                <a:close/>
                <a:moveTo>
                  <a:pt x="12569" y="0"/>
                </a:moveTo>
                <a:cubicBezTo>
                  <a:pt x="11908" y="0"/>
                  <a:pt x="11254" y="179"/>
                  <a:pt x="10687" y="568"/>
                </a:cubicBezTo>
                <a:cubicBezTo>
                  <a:pt x="9448" y="1427"/>
                  <a:pt x="9472" y="2765"/>
                  <a:pt x="10748" y="3574"/>
                </a:cubicBezTo>
                <a:cubicBezTo>
                  <a:pt x="11411" y="3967"/>
                  <a:pt x="12159" y="4188"/>
                  <a:pt x="12920" y="4212"/>
                </a:cubicBezTo>
                <a:cubicBezTo>
                  <a:pt x="13229" y="4234"/>
                  <a:pt x="13538" y="4248"/>
                  <a:pt x="13846" y="4248"/>
                </a:cubicBezTo>
                <a:cubicBezTo>
                  <a:pt x="14600" y="4248"/>
                  <a:pt x="15352" y="4163"/>
                  <a:pt x="16109" y="3893"/>
                </a:cubicBezTo>
                <a:lnTo>
                  <a:pt x="16109" y="3893"/>
                </a:lnTo>
                <a:cubicBezTo>
                  <a:pt x="16109" y="4040"/>
                  <a:pt x="16109" y="4090"/>
                  <a:pt x="16085" y="4139"/>
                </a:cubicBezTo>
                <a:cubicBezTo>
                  <a:pt x="15840" y="5181"/>
                  <a:pt x="15030" y="5611"/>
                  <a:pt x="14110" y="5856"/>
                </a:cubicBezTo>
                <a:cubicBezTo>
                  <a:pt x="13728" y="5962"/>
                  <a:pt x="13353" y="6012"/>
                  <a:pt x="12985" y="6012"/>
                </a:cubicBezTo>
                <a:cubicBezTo>
                  <a:pt x="12029" y="6012"/>
                  <a:pt x="11124" y="5675"/>
                  <a:pt x="10282" y="5108"/>
                </a:cubicBezTo>
                <a:cubicBezTo>
                  <a:pt x="9398" y="4531"/>
                  <a:pt x="8527" y="3906"/>
                  <a:pt x="7644" y="3329"/>
                </a:cubicBezTo>
                <a:cubicBezTo>
                  <a:pt x="6822" y="2789"/>
                  <a:pt x="6086" y="2139"/>
                  <a:pt x="5166" y="1746"/>
                </a:cubicBezTo>
                <a:cubicBezTo>
                  <a:pt x="4670" y="1531"/>
                  <a:pt x="4167" y="1430"/>
                  <a:pt x="3680" y="1430"/>
                </a:cubicBezTo>
                <a:cubicBezTo>
                  <a:pt x="2169" y="1430"/>
                  <a:pt x="821" y="2410"/>
                  <a:pt x="356" y="4016"/>
                </a:cubicBezTo>
                <a:cubicBezTo>
                  <a:pt x="1" y="5267"/>
                  <a:pt x="504" y="6286"/>
                  <a:pt x="1694" y="6727"/>
                </a:cubicBezTo>
                <a:cubicBezTo>
                  <a:pt x="1878" y="6795"/>
                  <a:pt x="2055" y="6828"/>
                  <a:pt x="2223" y="6828"/>
                </a:cubicBezTo>
                <a:cubicBezTo>
                  <a:pt x="2636" y="6828"/>
                  <a:pt x="2990" y="6625"/>
                  <a:pt x="3252" y="6224"/>
                </a:cubicBezTo>
                <a:cubicBezTo>
                  <a:pt x="3608" y="5660"/>
                  <a:pt x="3510" y="5047"/>
                  <a:pt x="3338" y="4458"/>
                </a:cubicBezTo>
                <a:cubicBezTo>
                  <a:pt x="3295" y="4307"/>
                  <a:pt x="3156" y="4193"/>
                  <a:pt x="2999" y="4193"/>
                </a:cubicBezTo>
                <a:cubicBezTo>
                  <a:pt x="2977" y="4193"/>
                  <a:pt x="2955" y="4196"/>
                  <a:pt x="2933" y="4200"/>
                </a:cubicBezTo>
                <a:cubicBezTo>
                  <a:pt x="2798" y="4200"/>
                  <a:pt x="2700" y="4298"/>
                  <a:pt x="2663" y="4421"/>
                </a:cubicBezTo>
                <a:cubicBezTo>
                  <a:pt x="2626" y="4556"/>
                  <a:pt x="2712" y="4642"/>
                  <a:pt x="2822" y="4728"/>
                </a:cubicBezTo>
                <a:cubicBezTo>
                  <a:pt x="3105" y="4936"/>
                  <a:pt x="3203" y="5415"/>
                  <a:pt x="3043" y="5819"/>
                </a:cubicBezTo>
                <a:cubicBezTo>
                  <a:pt x="2917" y="6187"/>
                  <a:pt x="2565" y="6436"/>
                  <a:pt x="2178" y="6436"/>
                </a:cubicBezTo>
                <a:cubicBezTo>
                  <a:pt x="2152" y="6436"/>
                  <a:pt x="2125" y="6435"/>
                  <a:pt x="2099" y="6433"/>
                </a:cubicBezTo>
                <a:cubicBezTo>
                  <a:pt x="1362" y="6347"/>
                  <a:pt x="774" y="5770"/>
                  <a:pt x="663" y="5047"/>
                </a:cubicBezTo>
                <a:cubicBezTo>
                  <a:pt x="467" y="3587"/>
                  <a:pt x="1964" y="1844"/>
                  <a:pt x="3448" y="1771"/>
                </a:cubicBezTo>
                <a:cubicBezTo>
                  <a:pt x="3516" y="1766"/>
                  <a:pt x="3584" y="1764"/>
                  <a:pt x="3650" y="1764"/>
                </a:cubicBezTo>
                <a:cubicBezTo>
                  <a:pt x="4519" y="1764"/>
                  <a:pt x="5258" y="2126"/>
                  <a:pt x="5976" y="2605"/>
                </a:cubicBezTo>
                <a:cubicBezTo>
                  <a:pt x="7018" y="3317"/>
                  <a:pt x="8049" y="4040"/>
                  <a:pt x="9092" y="4764"/>
                </a:cubicBezTo>
                <a:cubicBezTo>
                  <a:pt x="9852" y="5280"/>
                  <a:pt x="10601" y="5819"/>
                  <a:pt x="11496" y="6102"/>
                </a:cubicBezTo>
                <a:cubicBezTo>
                  <a:pt x="12039" y="6272"/>
                  <a:pt x="12578" y="6367"/>
                  <a:pt x="13107" y="6367"/>
                </a:cubicBezTo>
                <a:cubicBezTo>
                  <a:pt x="13870" y="6367"/>
                  <a:pt x="14614" y="6170"/>
                  <a:pt x="15324" y="5721"/>
                </a:cubicBezTo>
                <a:cubicBezTo>
                  <a:pt x="15962" y="5341"/>
                  <a:pt x="16392" y="4813"/>
                  <a:pt x="16478" y="4053"/>
                </a:cubicBezTo>
                <a:cubicBezTo>
                  <a:pt x="16490" y="3832"/>
                  <a:pt x="16625" y="3636"/>
                  <a:pt x="16833" y="3550"/>
                </a:cubicBezTo>
                <a:cubicBezTo>
                  <a:pt x="17557" y="3133"/>
                  <a:pt x="18207" y="2568"/>
                  <a:pt x="18723" y="1893"/>
                </a:cubicBezTo>
                <a:cubicBezTo>
                  <a:pt x="18796" y="1795"/>
                  <a:pt x="18833" y="1636"/>
                  <a:pt x="19042" y="1611"/>
                </a:cubicBezTo>
                <a:lnTo>
                  <a:pt x="19042" y="2262"/>
                </a:lnTo>
                <a:cubicBezTo>
                  <a:pt x="19054" y="3317"/>
                  <a:pt x="19618" y="4163"/>
                  <a:pt x="20477" y="4396"/>
                </a:cubicBezTo>
                <a:cubicBezTo>
                  <a:pt x="20695" y="4459"/>
                  <a:pt x="20918" y="4490"/>
                  <a:pt x="21138" y="4490"/>
                </a:cubicBezTo>
                <a:cubicBezTo>
                  <a:pt x="21945" y="4490"/>
                  <a:pt x="22723" y="4082"/>
                  <a:pt x="23176" y="3378"/>
                </a:cubicBezTo>
                <a:cubicBezTo>
                  <a:pt x="23299" y="3218"/>
                  <a:pt x="23360" y="3010"/>
                  <a:pt x="23360" y="2814"/>
                </a:cubicBezTo>
                <a:cubicBezTo>
                  <a:pt x="23338" y="2623"/>
                  <a:pt x="23285" y="2453"/>
                  <a:pt x="23079" y="2453"/>
                </a:cubicBezTo>
                <a:cubicBezTo>
                  <a:pt x="23060" y="2453"/>
                  <a:pt x="23039" y="2455"/>
                  <a:pt x="23017" y="2458"/>
                </a:cubicBezTo>
                <a:cubicBezTo>
                  <a:pt x="22759" y="2482"/>
                  <a:pt x="22685" y="2679"/>
                  <a:pt x="22759" y="2900"/>
                </a:cubicBezTo>
                <a:cubicBezTo>
                  <a:pt x="22820" y="3059"/>
                  <a:pt x="22882" y="3169"/>
                  <a:pt x="22759" y="3329"/>
                </a:cubicBezTo>
                <a:cubicBezTo>
                  <a:pt x="22438" y="3810"/>
                  <a:pt x="21773" y="4111"/>
                  <a:pt x="21112" y="4111"/>
                </a:cubicBezTo>
                <a:cubicBezTo>
                  <a:pt x="20964" y="4111"/>
                  <a:pt x="20817" y="4096"/>
                  <a:pt x="20673" y="4065"/>
                </a:cubicBezTo>
                <a:cubicBezTo>
                  <a:pt x="20023" y="3918"/>
                  <a:pt x="19545" y="3366"/>
                  <a:pt x="19447" y="2630"/>
                </a:cubicBezTo>
                <a:cubicBezTo>
                  <a:pt x="19410" y="2372"/>
                  <a:pt x="19397" y="2127"/>
                  <a:pt x="19410" y="1881"/>
                </a:cubicBezTo>
                <a:cubicBezTo>
                  <a:pt x="19422" y="1476"/>
                  <a:pt x="19483" y="1071"/>
                  <a:pt x="19618" y="691"/>
                </a:cubicBezTo>
                <a:cubicBezTo>
                  <a:pt x="19655" y="556"/>
                  <a:pt x="19692" y="384"/>
                  <a:pt x="19532" y="311"/>
                </a:cubicBezTo>
                <a:cubicBezTo>
                  <a:pt x="19491" y="289"/>
                  <a:pt x="19453" y="279"/>
                  <a:pt x="19419" y="279"/>
                </a:cubicBezTo>
                <a:cubicBezTo>
                  <a:pt x="19304" y="279"/>
                  <a:pt x="19231" y="391"/>
                  <a:pt x="19164" y="495"/>
                </a:cubicBezTo>
                <a:cubicBezTo>
                  <a:pt x="19054" y="642"/>
                  <a:pt x="18980" y="814"/>
                  <a:pt x="18882" y="986"/>
                </a:cubicBezTo>
                <a:cubicBezTo>
                  <a:pt x="18342" y="1943"/>
                  <a:pt x="17545" y="2728"/>
                  <a:pt x="16576" y="3268"/>
                </a:cubicBezTo>
                <a:cubicBezTo>
                  <a:pt x="16441" y="3133"/>
                  <a:pt x="16465" y="2998"/>
                  <a:pt x="16428" y="2887"/>
                </a:cubicBezTo>
                <a:cubicBezTo>
                  <a:pt x="15954" y="1138"/>
                  <a:pt x="14239" y="0"/>
                  <a:pt x="1256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639" name="Google Shape;639;p45"/>
          <p:cNvSpPr/>
          <p:nvPr/>
        </p:nvSpPr>
        <p:spPr>
          <a:xfrm>
            <a:off x="1515997" y="921982"/>
            <a:ext cx="1548133" cy="452558"/>
          </a:xfrm>
          <a:custGeom>
            <a:avLst/>
            <a:gdLst/>
            <a:ahLst/>
            <a:cxnLst/>
            <a:rect l="l" t="t" r="r" b="b"/>
            <a:pathLst>
              <a:path w="23361" h="6829" extrusionOk="0">
                <a:moveTo>
                  <a:pt x="12561" y="351"/>
                </a:moveTo>
                <a:cubicBezTo>
                  <a:pt x="12636" y="351"/>
                  <a:pt x="12710" y="354"/>
                  <a:pt x="12785" y="360"/>
                </a:cubicBezTo>
                <a:cubicBezTo>
                  <a:pt x="14257" y="434"/>
                  <a:pt x="15741" y="1624"/>
                  <a:pt x="16097" y="3034"/>
                </a:cubicBezTo>
                <a:cubicBezTo>
                  <a:pt x="16171" y="3366"/>
                  <a:pt x="16109" y="3525"/>
                  <a:pt x="15778" y="3623"/>
                </a:cubicBezTo>
                <a:cubicBezTo>
                  <a:pt x="15111" y="3807"/>
                  <a:pt x="14433" y="3894"/>
                  <a:pt x="13754" y="3894"/>
                </a:cubicBezTo>
                <a:cubicBezTo>
                  <a:pt x="13709" y="3894"/>
                  <a:pt x="13664" y="3894"/>
                  <a:pt x="13619" y="3893"/>
                </a:cubicBezTo>
                <a:cubicBezTo>
                  <a:pt x="12920" y="3893"/>
                  <a:pt x="12245" y="3771"/>
                  <a:pt x="11582" y="3562"/>
                </a:cubicBezTo>
                <a:cubicBezTo>
                  <a:pt x="11202" y="3439"/>
                  <a:pt x="10846" y="3231"/>
                  <a:pt x="10552" y="2949"/>
                </a:cubicBezTo>
                <a:cubicBezTo>
                  <a:pt x="9975" y="2396"/>
                  <a:pt x="9987" y="1636"/>
                  <a:pt x="10589" y="1108"/>
                </a:cubicBezTo>
                <a:cubicBezTo>
                  <a:pt x="11134" y="619"/>
                  <a:pt x="11840" y="351"/>
                  <a:pt x="12561" y="351"/>
                </a:cubicBezTo>
                <a:close/>
                <a:moveTo>
                  <a:pt x="12569" y="0"/>
                </a:moveTo>
                <a:cubicBezTo>
                  <a:pt x="11908" y="0"/>
                  <a:pt x="11254" y="179"/>
                  <a:pt x="10687" y="568"/>
                </a:cubicBezTo>
                <a:cubicBezTo>
                  <a:pt x="9448" y="1427"/>
                  <a:pt x="9472" y="2765"/>
                  <a:pt x="10748" y="3574"/>
                </a:cubicBezTo>
                <a:cubicBezTo>
                  <a:pt x="11411" y="3967"/>
                  <a:pt x="12159" y="4188"/>
                  <a:pt x="12920" y="4212"/>
                </a:cubicBezTo>
                <a:cubicBezTo>
                  <a:pt x="13229" y="4234"/>
                  <a:pt x="13538" y="4248"/>
                  <a:pt x="13846" y="4248"/>
                </a:cubicBezTo>
                <a:cubicBezTo>
                  <a:pt x="14600" y="4248"/>
                  <a:pt x="15352" y="4163"/>
                  <a:pt x="16109" y="3893"/>
                </a:cubicBezTo>
                <a:lnTo>
                  <a:pt x="16109" y="3893"/>
                </a:lnTo>
                <a:cubicBezTo>
                  <a:pt x="16109" y="4040"/>
                  <a:pt x="16109" y="4090"/>
                  <a:pt x="16085" y="4139"/>
                </a:cubicBezTo>
                <a:cubicBezTo>
                  <a:pt x="15840" y="5181"/>
                  <a:pt x="15030" y="5611"/>
                  <a:pt x="14110" y="5856"/>
                </a:cubicBezTo>
                <a:cubicBezTo>
                  <a:pt x="13728" y="5962"/>
                  <a:pt x="13353" y="6012"/>
                  <a:pt x="12985" y="6012"/>
                </a:cubicBezTo>
                <a:cubicBezTo>
                  <a:pt x="12029" y="6012"/>
                  <a:pt x="11124" y="5675"/>
                  <a:pt x="10282" y="5108"/>
                </a:cubicBezTo>
                <a:cubicBezTo>
                  <a:pt x="9398" y="4531"/>
                  <a:pt x="8527" y="3906"/>
                  <a:pt x="7644" y="3329"/>
                </a:cubicBezTo>
                <a:cubicBezTo>
                  <a:pt x="6822" y="2789"/>
                  <a:pt x="6086" y="2139"/>
                  <a:pt x="5166" y="1746"/>
                </a:cubicBezTo>
                <a:cubicBezTo>
                  <a:pt x="4670" y="1531"/>
                  <a:pt x="4167" y="1430"/>
                  <a:pt x="3680" y="1430"/>
                </a:cubicBezTo>
                <a:cubicBezTo>
                  <a:pt x="2169" y="1430"/>
                  <a:pt x="821" y="2410"/>
                  <a:pt x="356" y="4016"/>
                </a:cubicBezTo>
                <a:cubicBezTo>
                  <a:pt x="1" y="5267"/>
                  <a:pt x="504" y="6286"/>
                  <a:pt x="1694" y="6727"/>
                </a:cubicBezTo>
                <a:cubicBezTo>
                  <a:pt x="1878" y="6795"/>
                  <a:pt x="2055" y="6828"/>
                  <a:pt x="2223" y="6828"/>
                </a:cubicBezTo>
                <a:cubicBezTo>
                  <a:pt x="2636" y="6828"/>
                  <a:pt x="2990" y="6625"/>
                  <a:pt x="3252" y="6224"/>
                </a:cubicBezTo>
                <a:cubicBezTo>
                  <a:pt x="3608" y="5660"/>
                  <a:pt x="3510" y="5047"/>
                  <a:pt x="3338" y="4458"/>
                </a:cubicBezTo>
                <a:cubicBezTo>
                  <a:pt x="3295" y="4307"/>
                  <a:pt x="3156" y="4193"/>
                  <a:pt x="2999" y="4193"/>
                </a:cubicBezTo>
                <a:cubicBezTo>
                  <a:pt x="2977" y="4193"/>
                  <a:pt x="2955" y="4196"/>
                  <a:pt x="2933" y="4200"/>
                </a:cubicBezTo>
                <a:cubicBezTo>
                  <a:pt x="2798" y="4200"/>
                  <a:pt x="2700" y="4298"/>
                  <a:pt x="2663" y="4421"/>
                </a:cubicBezTo>
                <a:cubicBezTo>
                  <a:pt x="2626" y="4556"/>
                  <a:pt x="2712" y="4642"/>
                  <a:pt x="2822" y="4728"/>
                </a:cubicBezTo>
                <a:cubicBezTo>
                  <a:pt x="3105" y="4936"/>
                  <a:pt x="3203" y="5415"/>
                  <a:pt x="3043" y="5819"/>
                </a:cubicBezTo>
                <a:cubicBezTo>
                  <a:pt x="2917" y="6187"/>
                  <a:pt x="2565" y="6436"/>
                  <a:pt x="2178" y="6436"/>
                </a:cubicBezTo>
                <a:cubicBezTo>
                  <a:pt x="2152" y="6436"/>
                  <a:pt x="2125" y="6435"/>
                  <a:pt x="2099" y="6433"/>
                </a:cubicBezTo>
                <a:cubicBezTo>
                  <a:pt x="1362" y="6347"/>
                  <a:pt x="774" y="5770"/>
                  <a:pt x="663" y="5047"/>
                </a:cubicBezTo>
                <a:cubicBezTo>
                  <a:pt x="467" y="3587"/>
                  <a:pt x="1964" y="1844"/>
                  <a:pt x="3448" y="1771"/>
                </a:cubicBezTo>
                <a:cubicBezTo>
                  <a:pt x="3516" y="1766"/>
                  <a:pt x="3584" y="1764"/>
                  <a:pt x="3650" y="1764"/>
                </a:cubicBezTo>
                <a:cubicBezTo>
                  <a:pt x="4519" y="1764"/>
                  <a:pt x="5258" y="2126"/>
                  <a:pt x="5976" y="2605"/>
                </a:cubicBezTo>
                <a:cubicBezTo>
                  <a:pt x="7018" y="3317"/>
                  <a:pt x="8049" y="4040"/>
                  <a:pt x="9092" y="4764"/>
                </a:cubicBezTo>
                <a:cubicBezTo>
                  <a:pt x="9852" y="5280"/>
                  <a:pt x="10601" y="5819"/>
                  <a:pt x="11496" y="6102"/>
                </a:cubicBezTo>
                <a:cubicBezTo>
                  <a:pt x="12039" y="6272"/>
                  <a:pt x="12578" y="6367"/>
                  <a:pt x="13107" y="6367"/>
                </a:cubicBezTo>
                <a:cubicBezTo>
                  <a:pt x="13870" y="6367"/>
                  <a:pt x="14614" y="6170"/>
                  <a:pt x="15324" y="5721"/>
                </a:cubicBezTo>
                <a:cubicBezTo>
                  <a:pt x="15962" y="5341"/>
                  <a:pt x="16392" y="4813"/>
                  <a:pt x="16478" y="4053"/>
                </a:cubicBezTo>
                <a:cubicBezTo>
                  <a:pt x="16490" y="3832"/>
                  <a:pt x="16625" y="3636"/>
                  <a:pt x="16833" y="3550"/>
                </a:cubicBezTo>
                <a:cubicBezTo>
                  <a:pt x="17557" y="3133"/>
                  <a:pt x="18207" y="2568"/>
                  <a:pt x="18723" y="1893"/>
                </a:cubicBezTo>
                <a:cubicBezTo>
                  <a:pt x="18796" y="1795"/>
                  <a:pt x="18833" y="1636"/>
                  <a:pt x="19042" y="1611"/>
                </a:cubicBezTo>
                <a:lnTo>
                  <a:pt x="19042" y="2262"/>
                </a:lnTo>
                <a:cubicBezTo>
                  <a:pt x="19054" y="3317"/>
                  <a:pt x="19618" y="4163"/>
                  <a:pt x="20477" y="4396"/>
                </a:cubicBezTo>
                <a:cubicBezTo>
                  <a:pt x="20695" y="4459"/>
                  <a:pt x="20918" y="4490"/>
                  <a:pt x="21138" y="4490"/>
                </a:cubicBezTo>
                <a:cubicBezTo>
                  <a:pt x="21945" y="4490"/>
                  <a:pt x="22723" y="4082"/>
                  <a:pt x="23176" y="3378"/>
                </a:cubicBezTo>
                <a:cubicBezTo>
                  <a:pt x="23299" y="3218"/>
                  <a:pt x="23360" y="3010"/>
                  <a:pt x="23360" y="2814"/>
                </a:cubicBezTo>
                <a:cubicBezTo>
                  <a:pt x="23338" y="2623"/>
                  <a:pt x="23285" y="2453"/>
                  <a:pt x="23079" y="2453"/>
                </a:cubicBezTo>
                <a:cubicBezTo>
                  <a:pt x="23060" y="2453"/>
                  <a:pt x="23039" y="2455"/>
                  <a:pt x="23017" y="2458"/>
                </a:cubicBezTo>
                <a:cubicBezTo>
                  <a:pt x="22759" y="2482"/>
                  <a:pt x="22685" y="2679"/>
                  <a:pt x="22759" y="2900"/>
                </a:cubicBezTo>
                <a:cubicBezTo>
                  <a:pt x="22820" y="3059"/>
                  <a:pt x="22882" y="3169"/>
                  <a:pt x="22759" y="3329"/>
                </a:cubicBezTo>
                <a:cubicBezTo>
                  <a:pt x="22438" y="3810"/>
                  <a:pt x="21773" y="4111"/>
                  <a:pt x="21112" y="4111"/>
                </a:cubicBezTo>
                <a:cubicBezTo>
                  <a:pt x="20964" y="4111"/>
                  <a:pt x="20817" y="4096"/>
                  <a:pt x="20673" y="4065"/>
                </a:cubicBezTo>
                <a:cubicBezTo>
                  <a:pt x="20023" y="3918"/>
                  <a:pt x="19545" y="3366"/>
                  <a:pt x="19447" y="2630"/>
                </a:cubicBezTo>
                <a:cubicBezTo>
                  <a:pt x="19410" y="2372"/>
                  <a:pt x="19397" y="2127"/>
                  <a:pt x="19410" y="1881"/>
                </a:cubicBezTo>
                <a:cubicBezTo>
                  <a:pt x="19422" y="1476"/>
                  <a:pt x="19483" y="1071"/>
                  <a:pt x="19618" y="691"/>
                </a:cubicBezTo>
                <a:cubicBezTo>
                  <a:pt x="19655" y="556"/>
                  <a:pt x="19692" y="384"/>
                  <a:pt x="19532" y="311"/>
                </a:cubicBezTo>
                <a:cubicBezTo>
                  <a:pt x="19491" y="289"/>
                  <a:pt x="19453" y="279"/>
                  <a:pt x="19419" y="279"/>
                </a:cubicBezTo>
                <a:cubicBezTo>
                  <a:pt x="19304" y="279"/>
                  <a:pt x="19231" y="391"/>
                  <a:pt x="19164" y="495"/>
                </a:cubicBezTo>
                <a:cubicBezTo>
                  <a:pt x="19054" y="642"/>
                  <a:pt x="18980" y="814"/>
                  <a:pt x="18882" y="986"/>
                </a:cubicBezTo>
                <a:cubicBezTo>
                  <a:pt x="18342" y="1943"/>
                  <a:pt x="17545" y="2728"/>
                  <a:pt x="16576" y="3268"/>
                </a:cubicBezTo>
                <a:cubicBezTo>
                  <a:pt x="16441" y="3133"/>
                  <a:pt x="16465" y="2998"/>
                  <a:pt x="16428" y="2887"/>
                </a:cubicBezTo>
                <a:cubicBezTo>
                  <a:pt x="15954" y="1138"/>
                  <a:pt x="14239" y="0"/>
                  <a:pt x="1256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87E40-7889-EE75-434C-68BC7D255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8" y="642938"/>
            <a:ext cx="7658100" cy="3864768"/>
          </a:xfrm>
        </p:spPr>
        <p:txBody>
          <a:bodyPr/>
          <a:lstStyle/>
          <a:p>
            <a:r>
              <a:rPr lang="en-IN" sz="2000" dirty="0"/>
              <a:t>Note:</a:t>
            </a:r>
            <a:br>
              <a:rPr lang="en-IN" sz="2000" dirty="0"/>
            </a:br>
            <a:br>
              <a:rPr lang="en-IN" sz="2000" dirty="0"/>
            </a:br>
            <a:br>
              <a:rPr lang="en-IN" sz="2000" dirty="0"/>
            </a:br>
            <a:r>
              <a:rPr lang="en-IN" sz="2000" dirty="0"/>
              <a:t>-- </a:t>
            </a:r>
            <a:r>
              <a:rPr lang="en-IN" sz="2000" b="0" dirty="0"/>
              <a:t>The Dataset is very Dynamic with lots of variables and we can do a lot of analysis based on what issue we decide to address.</a:t>
            </a:r>
            <a:br>
              <a:rPr lang="en-IN" sz="2000" b="0" dirty="0"/>
            </a:br>
            <a:br>
              <a:rPr lang="en-IN" sz="2000" b="0" dirty="0"/>
            </a:br>
            <a:r>
              <a:rPr lang="en-IN" sz="2000" dirty="0"/>
              <a:t>-- </a:t>
            </a:r>
            <a:r>
              <a:rPr lang="en-IN" sz="2000" b="0" dirty="0"/>
              <a:t>Thus we are focusing on a Particular goal and driving the presentation towards addressing on the below Idea</a:t>
            </a:r>
            <a:br>
              <a:rPr lang="en-IN" sz="2000" b="0" dirty="0"/>
            </a:br>
            <a:br>
              <a:rPr lang="en-IN" sz="2000" b="0" dirty="0"/>
            </a:br>
            <a:br>
              <a:rPr lang="en-IN" sz="2000" b="0" dirty="0"/>
            </a:br>
            <a:r>
              <a:rPr lang="en-IN" sz="2500" dirty="0"/>
              <a:t>Risk Metrix of Restaurants in San Francisco</a:t>
            </a:r>
            <a:br>
              <a:rPr lang="en-IN" sz="2500" dirty="0"/>
            </a:br>
            <a:r>
              <a:rPr lang="en-IN" sz="2500" dirty="0"/>
              <a:t>(2016 – 2019)</a:t>
            </a:r>
            <a:br>
              <a:rPr lang="en-IN" sz="2500" dirty="0"/>
            </a:br>
            <a:endParaRPr lang="en-IN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4"/>
          <p:cNvSpPr txBox="1">
            <a:spLocks noGrp="1"/>
          </p:cNvSpPr>
          <p:nvPr>
            <p:ph type="body" idx="1"/>
          </p:nvPr>
        </p:nvSpPr>
        <p:spPr>
          <a:xfrm>
            <a:off x="713000" y="1380325"/>
            <a:ext cx="7745100" cy="3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Here’s what you’ll find through the presentation:</a:t>
            </a:r>
            <a:endParaRPr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en" dirty="0">
                <a:solidFill>
                  <a:schemeClr val="lt1"/>
                </a:solidFill>
              </a:rPr>
              <a:t>An Analysis of </a:t>
            </a:r>
            <a:r>
              <a:rPr lang="en-IN" b="1" dirty="0">
                <a:solidFill>
                  <a:schemeClr val="accent1"/>
                </a:solidFill>
                <a:uFill>
                  <a:noFill/>
                </a:uFill>
              </a:rPr>
              <a:t>T</a:t>
            </a:r>
            <a:r>
              <a:rPr lang="en" b="1" dirty="0">
                <a:solidFill>
                  <a:schemeClr val="accent1"/>
                </a:solidFill>
                <a:uFill>
                  <a:noFill/>
                </a:uFill>
              </a:rPr>
              <a:t>otal Restaurants</a:t>
            </a:r>
            <a:r>
              <a:rPr lang="en" dirty="0">
                <a:solidFill>
                  <a:schemeClr val="lt1"/>
                </a:solidFill>
              </a:rPr>
              <a:t> in  </a:t>
            </a:r>
            <a:r>
              <a:rPr lang="en" b="1" dirty="0">
                <a:solidFill>
                  <a:schemeClr val="accent1"/>
                </a:solidFill>
                <a:uFill>
                  <a:noFill/>
                </a:uFill>
              </a:rPr>
              <a:t>San Francisco </a:t>
            </a:r>
            <a:r>
              <a:rPr lang="en" dirty="0">
                <a:solidFill>
                  <a:schemeClr val="lt1"/>
                </a:solidFill>
              </a:rPr>
              <a:t>and how it has grown over years</a:t>
            </a:r>
            <a:r>
              <a:rPr lang="en" b="1" dirty="0">
                <a:solidFill>
                  <a:schemeClr val="accent1"/>
                </a:solidFill>
              </a:rPr>
              <a:t>.</a:t>
            </a:r>
            <a:endParaRPr b="1" dirty="0">
              <a:solidFill>
                <a:schemeClr val="accen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dirty="0">
                <a:solidFill>
                  <a:schemeClr val="lt1"/>
                </a:solidFill>
              </a:rPr>
              <a:t>Analysis on the </a:t>
            </a:r>
            <a:r>
              <a:rPr lang="en" b="1" dirty="0">
                <a:solidFill>
                  <a:schemeClr val="accent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Risk Categories</a:t>
            </a:r>
            <a:r>
              <a:rPr lang="en" dirty="0">
                <a:solidFill>
                  <a:schemeClr val="accent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dirty="0">
              <a:solidFill>
                <a:schemeClr val="accen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dirty="0">
                <a:solidFill>
                  <a:schemeClr val="lt1"/>
                </a:solidFill>
              </a:rPr>
              <a:t>Analysis of </a:t>
            </a:r>
            <a:r>
              <a:rPr lang="en" b="1" dirty="0">
                <a:solidFill>
                  <a:schemeClr val="accent1"/>
                </a:solidFill>
                <a:uFill>
                  <a:noFill/>
                </a:uFill>
              </a:rPr>
              <a:t>Total Restaurants Vs Violated Restaurants over the years.</a:t>
            </a:r>
            <a:endParaRPr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IN" dirty="0">
                <a:solidFill>
                  <a:schemeClr val="lt1"/>
                </a:solidFill>
              </a:rPr>
              <a:t>Major Reasons for Violations</a:t>
            </a:r>
            <a:endParaRPr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b="1" dirty="0">
                <a:solidFill>
                  <a:schemeClr val="accent1"/>
                </a:solidFill>
                <a:uFill>
                  <a:noFill/>
                </a:uFill>
              </a:rPr>
              <a:t>Conclusion: </a:t>
            </a:r>
            <a:r>
              <a:rPr lang="en" dirty="0">
                <a:solidFill>
                  <a:schemeClr val="lt1"/>
                </a:solidFill>
              </a:rPr>
              <a:t>How have the Restaurants fared over the years. </a:t>
            </a:r>
            <a:r>
              <a:rPr lang="en" b="1" dirty="0">
                <a:solidFill>
                  <a:schemeClr val="accent1"/>
                </a:solidFill>
                <a:uFill>
                  <a:noFill/>
                </a:uFill>
              </a:rPr>
              <a:t>Quality has increased or Decreased.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620" name="Google Shape;620;p44"/>
          <p:cNvSpPr txBox="1">
            <a:spLocks noGrp="1"/>
          </p:cNvSpPr>
          <p:nvPr>
            <p:ph type="title"/>
          </p:nvPr>
        </p:nvSpPr>
        <p:spPr>
          <a:xfrm>
            <a:off x="495850" y="361400"/>
            <a:ext cx="79491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: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l="16366" t="1082" b="4808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 amt="82000"/>
          </a:blip>
          <a:srcRect l="16366" t="1082" b="4808"/>
          <a:stretch/>
        </p:blipFill>
        <p:spPr>
          <a:xfrm>
            <a:off x="0" y="14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47"/>
          <p:cNvSpPr txBox="1">
            <a:spLocks noGrp="1"/>
          </p:cNvSpPr>
          <p:nvPr>
            <p:ph type="subTitle" idx="1"/>
          </p:nvPr>
        </p:nvSpPr>
        <p:spPr>
          <a:xfrm>
            <a:off x="5204178" y="2417933"/>
            <a:ext cx="3254100" cy="14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lt1"/>
                </a:solidFill>
              </a:rPr>
              <a:t>An Analysis of </a:t>
            </a:r>
            <a:r>
              <a:rPr lang="en-US" sz="2400" b="1" dirty="0">
                <a:solidFill>
                  <a:schemeClr val="accent1"/>
                </a:solidFill>
                <a:uFill>
                  <a:noFill/>
                </a:uFill>
              </a:rPr>
              <a:t>Total Restaurants</a:t>
            </a:r>
            <a:r>
              <a:rPr lang="en-US" sz="2400" dirty="0">
                <a:solidFill>
                  <a:schemeClr val="lt1"/>
                </a:solidFill>
              </a:rPr>
              <a:t> in  </a:t>
            </a:r>
            <a:r>
              <a:rPr lang="en-US" sz="2400" b="1" dirty="0">
                <a:solidFill>
                  <a:schemeClr val="accent1"/>
                </a:solidFill>
                <a:uFill>
                  <a:noFill/>
                </a:uFill>
              </a:rPr>
              <a:t>San Francisco </a:t>
            </a:r>
            <a:r>
              <a:rPr lang="en-US" sz="2400" dirty="0">
                <a:solidFill>
                  <a:schemeClr val="lt1"/>
                </a:solidFill>
              </a:rPr>
              <a:t>and how it has grown over years</a:t>
            </a:r>
            <a:r>
              <a:rPr lang="en-US" sz="2400" b="1" dirty="0">
                <a:solidFill>
                  <a:schemeClr val="accent1"/>
                </a:solidFill>
              </a:rPr>
              <a:t>.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grpSp>
        <p:nvGrpSpPr>
          <p:cNvPr id="670" name="Google Shape;670;p47"/>
          <p:cNvGrpSpPr/>
          <p:nvPr/>
        </p:nvGrpSpPr>
        <p:grpSpPr>
          <a:xfrm>
            <a:off x="4396533" y="294300"/>
            <a:ext cx="344400" cy="4658925"/>
            <a:chOff x="4396533" y="294300"/>
            <a:chExt cx="344400" cy="4658925"/>
          </a:xfrm>
        </p:grpSpPr>
        <p:sp>
          <p:nvSpPr>
            <p:cNvPr id="671" name="Google Shape;671;p47"/>
            <p:cNvSpPr/>
            <p:nvPr/>
          </p:nvSpPr>
          <p:spPr>
            <a:xfrm>
              <a:off x="4396533" y="294300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4396533" y="91066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4396533" y="152702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4396533" y="2143382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4396533" y="2759743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4396533" y="337610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4396533" y="399246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4396533" y="4608825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47"/>
          <p:cNvGrpSpPr/>
          <p:nvPr/>
        </p:nvGrpSpPr>
        <p:grpSpPr>
          <a:xfrm>
            <a:off x="6378673" y="1114832"/>
            <a:ext cx="905111" cy="896736"/>
            <a:chOff x="6378673" y="1114832"/>
            <a:chExt cx="905111" cy="896736"/>
          </a:xfrm>
        </p:grpSpPr>
        <p:sp>
          <p:nvSpPr>
            <p:cNvPr id="680" name="Google Shape;680;p47"/>
            <p:cNvSpPr/>
            <p:nvPr/>
          </p:nvSpPr>
          <p:spPr>
            <a:xfrm>
              <a:off x="6378673" y="1114832"/>
              <a:ext cx="905111" cy="896736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1" name="Google Shape;681;p47"/>
            <p:cNvGrpSpPr/>
            <p:nvPr/>
          </p:nvGrpSpPr>
          <p:grpSpPr>
            <a:xfrm>
              <a:off x="6678023" y="1360673"/>
              <a:ext cx="306425" cy="405050"/>
              <a:chOff x="5112000" y="3941850"/>
              <a:chExt cx="306425" cy="405050"/>
            </a:xfrm>
          </p:grpSpPr>
          <p:sp>
            <p:nvSpPr>
              <p:cNvPr id="682" name="Google Shape;682;p47"/>
              <p:cNvSpPr/>
              <p:nvPr/>
            </p:nvSpPr>
            <p:spPr>
              <a:xfrm>
                <a:off x="5112000" y="3967125"/>
                <a:ext cx="306425" cy="379775"/>
              </a:xfrm>
              <a:custGeom>
                <a:avLst/>
                <a:gdLst/>
                <a:ahLst/>
                <a:cxnLst/>
                <a:rect l="l" t="t" r="r" b="b"/>
                <a:pathLst>
                  <a:path w="12257" h="15191" extrusionOk="0">
                    <a:moveTo>
                      <a:pt x="6869" y="1081"/>
                    </a:moveTo>
                    <a:cubicBezTo>
                      <a:pt x="7041" y="1081"/>
                      <a:pt x="7187" y="1214"/>
                      <a:pt x="7187" y="1399"/>
                    </a:cubicBezTo>
                    <a:cubicBezTo>
                      <a:pt x="7187" y="1588"/>
                      <a:pt x="7034" y="1716"/>
                      <a:pt x="6869" y="1716"/>
                    </a:cubicBezTo>
                    <a:cubicBezTo>
                      <a:pt x="6792" y="1716"/>
                      <a:pt x="6712" y="1688"/>
                      <a:pt x="6644" y="1624"/>
                    </a:cubicBezTo>
                    <a:cubicBezTo>
                      <a:pt x="6446" y="1426"/>
                      <a:pt x="6591" y="1081"/>
                      <a:pt x="6869" y="1081"/>
                    </a:cubicBezTo>
                    <a:close/>
                    <a:moveTo>
                      <a:pt x="4972" y="634"/>
                    </a:moveTo>
                    <a:cubicBezTo>
                      <a:pt x="5328" y="634"/>
                      <a:pt x="5690" y="754"/>
                      <a:pt x="5996" y="1015"/>
                    </a:cubicBezTo>
                    <a:cubicBezTo>
                      <a:pt x="5956" y="1134"/>
                      <a:pt x="5930" y="1267"/>
                      <a:pt x="5930" y="1399"/>
                    </a:cubicBezTo>
                    <a:cubicBezTo>
                      <a:pt x="5921" y="1984"/>
                      <a:pt x="6395" y="2343"/>
                      <a:pt x="6878" y="2343"/>
                    </a:cubicBezTo>
                    <a:cubicBezTo>
                      <a:pt x="7171" y="2343"/>
                      <a:pt x="7468" y="2210"/>
                      <a:pt x="7663" y="1915"/>
                    </a:cubicBezTo>
                    <a:cubicBezTo>
                      <a:pt x="8127" y="1995"/>
                      <a:pt x="8458" y="2392"/>
                      <a:pt x="8458" y="2842"/>
                    </a:cubicBezTo>
                    <a:cubicBezTo>
                      <a:pt x="8458" y="3027"/>
                      <a:pt x="8603" y="3159"/>
                      <a:pt x="8775" y="3159"/>
                    </a:cubicBezTo>
                    <a:cubicBezTo>
                      <a:pt x="9159" y="3199"/>
                      <a:pt x="9159" y="3768"/>
                      <a:pt x="8775" y="3795"/>
                    </a:cubicBezTo>
                    <a:lnTo>
                      <a:pt x="7505" y="3795"/>
                    </a:lnTo>
                    <a:cubicBezTo>
                      <a:pt x="7333" y="3795"/>
                      <a:pt x="7187" y="3940"/>
                      <a:pt x="7187" y="4112"/>
                    </a:cubicBezTo>
                    <a:lnTo>
                      <a:pt x="7187" y="6005"/>
                    </a:lnTo>
                    <a:cubicBezTo>
                      <a:pt x="7207" y="6237"/>
                      <a:pt x="7041" y="6352"/>
                      <a:pt x="6874" y="6352"/>
                    </a:cubicBezTo>
                    <a:cubicBezTo>
                      <a:pt x="6707" y="6352"/>
                      <a:pt x="6538" y="6237"/>
                      <a:pt x="6552" y="6005"/>
                    </a:cubicBezTo>
                    <a:lnTo>
                      <a:pt x="6552" y="4112"/>
                    </a:lnTo>
                    <a:cubicBezTo>
                      <a:pt x="6552" y="3940"/>
                      <a:pt x="6419" y="3795"/>
                      <a:pt x="6234" y="3795"/>
                    </a:cubicBezTo>
                    <a:lnTo>
                      <a:pt x="4024" y="3795"/>
                    </a:lnTo>
                    <a:cubicBezTo>
                      <a:pt x="3852" y="3795"/>
                      <a:pt x="3706" y="3940"/>
                      <a:pt x="3706" y="4112"/>
                    </a:cubicBezTo>
                    <a:cubicBezTo>
                      <a:pt x="3686" y="4516"/>
                      <a:pt x="3382" y="4718"/>
                      <a:pt x="3077" y="4718"/>
                    </a:cubicBezTo>
                    <a:cubicBezTo>
                      <a:pt x="2773" y="4718"/>
                      <a:pt x="2469" y="4516"/>
                      <a:pt x="2449" y="4112"/>
                    </a:cubicBezTo>
                    <a:cubicBezTo>
                      <a:pt x="2449" y="3940"/>
                      <a:pt x="2303" y="3795"/>
                      <a:pt x="2131" y="3795"/>
                    </a:cubicBezTo>
                    <a:lnTo>
                      <a:pt x="1178" y="3795"/>
                    </a:lnTo>
                    <a:cubicBezTo>
                      <a:pt x="781" y="3768"/>
                      <a:pt x="781" y="3199"/>
                      <a:pt x="1178" y="3159"/>
                    </a:cubicBezTo>
                    <a:cubicBezTo>
                      <a:pt x="1350" y="3159"/>
                      <a:pt x="1496" y="3027"/>
                      <a:pt x="1496" y="2855"/>
                    </a:cubicBezTo>
                    <a:cubicBezTo>
                      <a:pt x="1496" y="2325"/>
                      <a:pt x="1919" y="1902"/>
                      <a:pt x="2449" y="1902"/>
                    </a:cubicBezTo>
                    <a:cubicBezTo>
                      <a:pt x="2621" y="1902"/>
                      <a:pt x="2806" y="1955"/>
                      <a:pt x="2952" y="2048"/>
                    </a:cubicBezTo>
                    <a:cubicBezTo>
                      <a:pt x="3008" y="2080"/>
                      <a:pt x="3069" y="2097"/>
                      <a:pt x="3129" y="2097"/>
                    </a:cubicBezTo>
                    <a:cubicBezTo>
                      <a:pt x="3168" y="2097"/>
                      <a:pt x="3206" y="2090"/>
                      <a:pt x="3243" y="2074"/>
                    </a:cubicBezTo>
                    <a:cubicBezTo>
                      <a:pt x="3336" y="2034"/>
                      <a:pt x="3415" y="1955"/>
                      <a:pt x="3428" y="1849"/>
                    </a:cubicBezTo>
                    <a:cubicBezTo>
                      <a:pt x="3612" y="1089"/>
                      <a:pt x="4280" y="634"/>
                      <a:pt x="4972" y="634"/>
                    </a:cubicBezTo>
                    <a:close/>
                    <a:moveTo>
                      <a:pt x="10350" y="6958"/>
                    </a:moveTo>
                    <a:lnTo>
                      <a:pt x="10350" y="10756"/>
                    </a:lnTo>
                    <a:lnTo>
                      <a:pt x="9093" y="10756"/>
                    </a:lnTo>
                    <a:lnTo>
                      <a:pt x="9093" y="6958"/>
                    </a:lnTo>
                    <a:close/>
                    <a:moveTo>
                      <a:pt x="11621" y="5700"/>
                    </a:moveTo>
                    <a:lnTo>
                      <a:pt x="11621" y="12027"/>
                    </a:lnTo>
                    <a:lnTo>
                      <a:pt x="9093" y="12027"/>
                    </a:lnTo>
                    <a:lnTo>
                      <a:pt x="9093" y="11392"/>
                    </a:lnTo>
                    <a:lnTo>
                      <a:pt x="10668" y="11392"/>
                    </a:lnTo>
                    <a:cubicBezTo>
                      <a:pt x="10840" y="11392"/>
                      <a:pt x="10986" y="11246"/>
                      <a:pt x="10986" y="11074"/>
                    </a:cubicBezTo>
                    <a:lnTo>
                      <a:pt x="10986" y="6640"/>
                    </a:lnTo>
                    <a:cubicBezTo>
                      <a:pt x="10986" y="6468"/>
                      <a:pt x="10840" y="6336"/>
                      <a:pt x="10668" y="6336"/>
                    </a:cubicBezTo>
                    <a:lnTo>
                      <a:pt x="9093" y="6336"/>
                    </a:lnTo>
                    <a:lnTo>
                      <a:pt x="9093" y="5700"/>
                    </a:lnTo>
                    <a:close/>
                    <a:moveTo>
                      <a:pt x="1853" y="4430"/>
                    </a:moveTo>
                    <a:cubicBezTo>
                      <a:pt x="1972" y="4880"/>
                      <a:pt x="2316" y="5224"/>
                      <a:pt x="2753" y="5343"/>
                    </a:cubicBezTo>
                    <a:lnTo>
                      <a:pt x="2753" y="13298"/>
                    </a:lnTo>
                    <a:lnTo>
                      <a:pt x="1496" y="13298"/>
                    </a:lnTo>
                    <a:lnTo>
                      <a:pt x="1496" y="4430"/>
                    </a:lnTo>
                    <a:close/>
                    <a:moveTo>
                      <a:pt x="4659" y="4430"/>
                    </a:moveTo>
                    <a:lnTo>
                      <a:pt x="4659" y="13298"/>
                    </a:lnTo>
                    <a:lnTo>
                      <a:pt x="3388" y="13298"/>
                    </a:lnTo>
                    <a:lnTo>
                      <a:pt x="3388" y="5343"/>
                    </a:lnTo>
                    <a:cubicBezTo>
                      <a:pt x="3838" y="5224"/>
                      <a:pt x="4183" y="4880"/>
                      <a:pt x="4302" y="4430"/>
                    </a:cubicBezTo>
                    <a:close/>
                    <a:moveTo>
                      <a:pt x="5930" y="4430"/>
                    </a:moveTo>
                    <a:lnTo>
                      <a:pt x="5930" y="6005"/>
                    </a:lnTo>
                    <a:cubicBezTo>
                      <a:pt x="5930" y="6415"/>
                      <a:pt x="6181" y="6773"/>
                      <a:pt x="6552" y="6905"/>
                    </a:cubicBezTo>
                    <a:lnTo>
                      <a:pt x="6552" y="13298"/>
                    </a:lnTo>
                    <a:lnTo>
                      <a:pt x="5294" y="13298"/>
                    </a:lnTo>
                    <a:lnTo>
                      <a:pt x="5294" y="4430"/>
                    </a:lnTo>
                    <a:close/>
                    <a:moveTo>
                      <a:pt x="8458" y="4430"/>
                    </a:moveTo>
                    <a:lnTo>
                      <a:pt x="8458" y="13298"/>
                    </a:lnTo>
                    <a:lnTo>
                      <a:pt x="7187" y="13298"/>
                    </a:lnTo>
                    <a:lnTo>
                      <a:pt x="7187" y="6905"/>
                    </a:lnTo>
                    <a:cubicBezTo>
                      <a:pt x="7571" y="6773"/>
                      <a:pt x="7822" y="6415"/>
                      <a:pt x="7822" y="6018"/>
                    </a:cubicBezTo>
                    <a:lnTo>
                      <a:pt x="7822" y="4430"/>
                    </a:lnTo>
                    <a:close/>
                    <a:moveTo>
                      <a:pt x="9093" y="13920"/>
                    </a:moveTo>
                    <a:lnTo>
                      <a:pt x="9093" y="14555"/>
                    </a:lnTo>
                    <a:lnTo>
                      <a:pt x="861" y="14555"/>
                    </a:lnTo>
                    <a:lnTo>
                      <a:pt x="861" y="13920"/>
                    </a:lnTo>
                    <a:close/>
                    <a:moveTo>
                      <a:pt x="4980" y="1"/>
                    </a:moveTo>
                    <a:cubicBezTo>
                      <a:pt x="4136" y="1"/>
                      <a:pt x="3309" y="481"/>
                      <a:pt x="2938" y="1346"/>
                    </a:cubicBezTo>
                    <a:cubicBezTo>
                      <a:pt x="2773" y="1291"/>
                      <a:pt x="2605" y="1265"/>
                      <a:pt x="2441" y="1265"/>
                    </a:cubicBezTo>
                    <a:cubicBezTo>
                      <a:pt x="1697" y="1265"/>
                      <a:pt x="1017" y="1797"/>
                      <a:pt x="887" y="2577"/>
                    </a:cubicBezTo>
                    <a:cubicBezTo>
                      <a:pt x="27" y="2855"/>
                      <a:pt x="0" y="4073"/>
                      <a:pt x="861" y="4377"/>
                    </a:cubicBezTo>
                    <a:lnTo>
                      <a:pt x="861" y="13298"/>
                    </a:lnTo>
                    <a:lnTo>
                      <a:pt x="543" y="13298"/>
                    </a:lnTo>
                    <a:cubicBezTo>
                      <a:pt x="536" y="13297"/>
                      <a:pt x="528" y="13297"/>
                      <a:pt x="521" y="13297"/>
                    </a:cubicBezTo>
                    <a:cubicBezTo>
                      <a:pt x="359" y="13297"/>
                      <a:pt x="225" y="13437"/>
                      <a:pt x="225" y="13602"/>
                    </a:cubicBezTo>
                    <a:lnTo>
                      <a:pt x="225" y="14873"/>
                    </a:lnTo>
                    <a:cubicBezTo>
                      <a:pt x="225" y="15045"/>
                      <a:pt x="371" y="15190"/>
                      <a:pt x="543" y="15190"/>
                    </a:cubicBezTo>
                    <a:lnTo>
                      <a:pt x="9411" y="15190"/>
                    </a:lnTo>
                    <a:cubicBezTo>
                      <a:pt x="9583" y="15190"/>
                      <a:pt x="9728" y="15045"/>
                      <a:pt x="9728" y="14873"/>
                    </a:cubicBezTo>
                    <a:lnTo>
                      <a:pt x="9728" y="13602"/>
                    </a:lnTo>
                    <a:cubicBezTo>
                      <a:pt x="9728" y="13430"/>
                      <a:pt x="9583" y="13298"/>
                      <a:pt x="9411" y="13298"/>
                    </a:cubicBezTo>
                    <a:lnTo>
                      <a:pt x="9093" y="13298"/>
                    </a:lnTo>
                    <a:lnTo>
                      <a:pt x="9093" y="12662"/>
                    </a:lnTo>
                    <a:lnTo>
                      <a:pt x="11938" y="12662"/>
                    </a:lnTo>
                    <a:cubicBezTo>
                      <a:pt x="12111" y="12662"/>
                      <a:pt x="12256" y="12517"/>
                      <a:pt x="12256" y="12345"/>
                    </a:cubicBezTo>
                    <a:lnTo>
                      <a:pt x="12256" y="5383"/>
                    </a:lnTo>
                    <a:cubicBezTo>
                      <a:pt x="12256" y="5211"/>
                      <a:pt x="12111" y="5065"/>
                      <a:pt x="11938" y="5065"/>
                    </a:cubicBezTo>
                    <a:lnTo>
                      <a:pt x="9093" y="5065"/>
                    </a:lnTo>
                    <a:lnTo>
                      <a:pt x="9093" y="4377"/>
                    </a:lnTo>
                    <a:cubicBezTo>
                      <a:pt x="9940" y="4073"/>
                      <a:pt x="9927" y="2855"/>
                      <a:pt x="9066" y="2577"/>
                    </a:cubicBezTo>
                    <a:cubicBezTo>
                      <a:pt x="8947" y="1928"/>
                      <a:pt x="8458" y="1426"/>
                      <a:pt x="7822" y="1293"/>
                    </a:cubicBezTo>
                    <a:cubicBezTo>
                      <a:pt x="7772" y="790"/>
                      <a:pt x="7340" y="441"/>
                      <a:pt x="6874" y="441"/>
                    </a:cubicBezTo>
                    <a:cubicBezTo>
                      <a:pt x="6727" y="441"/>
                      <a:pt x="6576" y="476"/>
                      <a:pt x="6433" y="552"/>
                    </a:cubicBezTo>
                    <a:cubicBezTo>
                      <a:pt x="6008" y="177"/>
                      <a:pt x="5491" y="1"/>
                      <a:pt x="4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47"/>
              <p:cNvSpPr/>
              <p:nvPr/>
            </p:nvSpPr>
            <p:spPr>
              <a:xfrm>
                <a:off x="5307550" y="3941850"/>
                <a:ext cx="55600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1894" extrusionOk="0">
                    <a:moveTo>
                      <a:pt x="953" y="637"/>
                    </a:moveTo>
                    <a:cubicBezTo>
                      <a:pt x="1231" y="637"/>
                      <a:pt x="1377" y="967"/>
                      <a:pt x="1178" y="1166"/>
                    </a:cubicBezTo>
                    <a:cubicBezTo>
                      <a:pt x="1113" y="1232"/>
                      <a:pt x="1031" y="1261"/>
                      <a:pt x="951" y="1261"/>
                    </a:cubicBezTo>
                    <a:cubicBezTo>
                      <a:pt x="790" y="1261"/>
                      <a:pt x="636" y="1140"/>
                      <a:pt x="636" y="954"/>
                    </a:cubicBezTo>
                    <a:cubicBezTo>
                      <a:pt x="636" y="769"/>
                      <a:pt x="781" y="637"/>
                      <a:pt x="953" y="637"/>
                    </a:cubicBezTo>
                    <a:close/>
                    <a:moveTo>
                      <a:pt x="955" y="1"/>
                    </a:moveTo>
                    <a:cubicBezTo>
                      <a:pt x="468" y="1"/>
                      <a:pt x="0" y="380"/>
                      <a:pt x="0" y="954"/>
                    </a:cubicBezTo>
                    <a:cubicBezTo>
                      <a:pt x="0" y="1470"/>
                      <a:pt x="424" y="1894"/>
                      <a:pt x="953" y="1894"/>
                    </a:cubicBezTo>
                    <a:cubicBezTo>
                      <a:pt x="1800" y="1894"/>
                      <a:pt x="2224" y="875"/>
                      <a:pt x="1615" y="279"/>
                    </a:cubicBezTo>
                    <a:cubicBezTo>
                      <a:pt x="1423" y="87"/>
                      <a:pt x="1187" y="1"/>
                      <a:pt x="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869;p54">
            <a:extLst>
              <a:ext uri="{FF2B5EF4-FFF2-40B4-BE49-F238E27FC236}">
                <a16:creationId xmlns:a16="http://schemas.microsoft.com/office/drawing/2014/main" id="{36F1A9D4-5927-F62C-B590-AC3F2305AC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726" y="466500"/>
            <a:ext cx="2160429" cy="16768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tx1"/>
                </a:solidFill>
              </a:rPr>
              <a:t>01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D6549-E2F1-0DBB-DF1C-27A8491C0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7" y="339961"/>
            <a:ext cx="7991985" cy="678000"/>
          </a:xfrm>
        </p:spPr>
        <p:txBody>
          <a:bodyPr/>
          <a:lstStyle/>
          <a:p>
            <a:r>
              <a:rPr lang="en-US" sz="2200" dirty="0"/>
              <a:t>Total count of restaurants in San Francisco over the years.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DA0789-5075-9FB5-564D-715908479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11" y="1165087"/>
            <a:ext cx="4565758" cy="3335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1AA68F-5416-49B3-2CA3-7A60BB461BD6}"/>
              </a:ext>
            </a:extLst>
          </p:cNvPr>
          <p:cNvSpPr txBox="1"/>
          <p:nvPr/>
        </p:nvSpPr>
        <p:spPr>
          <a:xfrm>
            <a:off x="5334510" y="1221580"/>
            <a:ext cx="31289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Total number of Restaurants in the city of San Francisco has continuously been increasing over the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There has been a drastic spike in the restaurant between the years 2016-2017.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Other years the number of restaurants has been gradually growing.</a:t>
            </a:r>
          </a:p>
        </p:txBody>
      </p:sp>
    </p:spTree>
    <p:extLst>
      <p:ext uri="{BB962C8B-B14F-4D97-AF65-F5344CB8AC3E}">
        <p14:creationId xmlns:p14="http://schemas.microsoft.com/office/powerpoint/2010/main" val="2206345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48"/>
          <p:cNvPicPr preferRelativeResize="0"/>
          <p:nvPr/>
        </p:nvPicPr>
        <p:blipFill rotWithShape="1">
          <a:blip r:embed="rId3">
            <a:alphaModFix/>
          </a:blip>
          <a:srcRect l="16806" t="2006" r="26203" b="2006"/>
          <a:stretch/>
        </p:blipFill>
        <p:spPr>
          <a:xfrm>
            <a:off x="4572000" y="750"/>
            <a:ext cx="4571999" cy="5142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4">
            <a:alphaModFix amt="89000"/>
          </a:blip>
          <a:srcRect l="16806" t="2006" r="26203" b="2006"/>
          <a:stretch/>
        </p:blipFill>
        <p:spPr>
          <a:xfrm>
            <a:off x="4571999" y="-7144"/>
            <a:ext cx="4571999" cy="5142002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48"/>
          <p:cNvSpPr txBox="1">
            <a:spLocks noGrp="1"/>
          </p:cNvSpPr>
          <p:nvPr>
            <p:ph type="subTitle" idx="1"/>
          </p:nvPr>
        </p:nvSpPr>
        <p:spPr>
          <a:xfrm>
            <a:off x="917041" y="2382334"/>
            <a:ext cx="31653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</a:rPr>
              <a:t>Analysis on the </a:t>
            </a:r>
            <a:r>
              <a:rPr lang="en" sz="2400" b="1" dirty="0">
                <a:solidFill>
                  <a:schemeClr val="accent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Risk Categories.</a:t>
            </a:r>
            <a:endParaRPr sz="2400" b="1" dirty="0"/>
          </a:p>
        </p:txBody>
      </p:sp>
      <p:grpSp>
        <p:nvGrpSpPr>
          <p:cNvPr id="692" name="Google Shape;692;p48"/>
          <p:cNvGrpSpPr/>
          <p:nvPr/>
        </p:nvGrpSpPr>
        <p:grpSpPr>
          <a:xfrm>
            <a:off x="4396533" y="294300"/>
            <a:ext cx="344400" cy="4658925"/>
            <a:chOff x="4396533" y="294300"/>
            <a:chExt cx="344400" cy="4658925"/>
          </a:xfrm>
        </p:grpSpPr>
        <p:sp>
          <p:nvSpPr>
            <p:cNvPr id="693" name="Google Shape;693;p48"/>
            <p:cNvSpPr/>
            <p:nvPr/>
          </p:nvSpPr>
          <p:spPr>
            <a:xfrm>
              <a:off x="4396533" y="294300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8"/>
            <p:cNvSpPr/>
            <p:nvPr/>
          </p:nvSpPr>
          <p:spPr>
            <a:xfrm>
              <a:off x="4396533" y="91066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8"/>
            <p:cNvSpPr/>
            <p:nvPr/>
          </p:nvSpPr>
          <p:spPr>
            <a:xfrm>
              <a:off x="4396533" y="152702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4396533" y="2143382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4396533" y="2759743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4396533" y="337610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8"/>
            <p:cNvSpPr/>
            <p:nvPr/>
          </p:nvSpPr>
          <p:spPr>
            <a:xfrm>
              <a:off x="4396533" y="399246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8"/>
            <p:cNvSpPr/>
            <p:nvPr/>
          </p:nvSpPr>
          <p:spPr>
            <a:xfrm>
              <a:off x="4396533" y="4608825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48"/>
          <p:cNvGrpSpPr/>
          <p:nvPr/>
        </p:nvGrpSpPr>
        <p:grpSpPr>
          <a:xfrm>
            <a:off x="2047408" y="1120161"/>
            <a:ext cx="905111" cy="896736"/>
            <a:chOff x="2047408" y="1120161"/>
            <a:chExt cx="905111" cy="896736"/>
          </a:xfrm>
        </p:grpSpPr>
        <p:sp>
          <p:nvSpPr>
            <p:cNvPr id="702" name="Google Shape;702;p48"/>
            <p:cNvSpPr/>
            <p:nvPr/>
          </p:nvSpPr>
          <p:spPr>
            <a:xfrm>
              <a:off x="2047408" y="1120161"/>
              <a:ext cx="905111" cy="896736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3" name="Google Shape;703;p48"/>
            <p:cNvGrpSpPr/>
            <p:nvPr/>
          </p:nvGrpSpPr>
          <p:grpSpPr>
            <a:xfrm>
              <a:off x="2350391" y="1366003"/>
              <a:ext cx="299150" cy="405025"/>
              <a:chOff x="6637350" y="3941875"/>
              <a:chExt cx="299150" cy="405025"/>
            </a:xfrm>
          </p:grpSpPr>
          <p:sp>
            <p:nvSpPr>
              <p:cNvPr id="704" name="Google Shape;704;p48"/>
              <p:cNvSpPr/>
              <p:nvPr/>
            </p:nvSpPr>
            <p:spPr>
              <a:xfrm>
                <a:off x="6637350" y="3941875"/>
                <a:ext cx="299150" cy="405025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16201" extrusionOk="0">
                    <a:moveTo>
                      <a:pt x="2079" y="2409"/>
                    </a:moveTo>
                    <a:cubicBezTo>
                      <a:pt x="2767" y="2409"/>
                      <a:pt x="3336" y="2965"/>
                      <a:pt x="3336" y="3653"/>
                    </a:cubicBezTo>
                    <a:lnTo>
                      <a:pt x="3336" y="3666"/>
                    </a:lnTo>
                    <a:cubicBezTo>
                      <a:pt x="2635" y="3666"/>
                      <a:pt x="2079" y="3097"/>
                      <a:pt x="2079" y="2409"/>
                    </a:cubicBezTo>
                    <a:close/>
                    <a:moveTo>
                      <a:pt x="5242" y="2409"/>
                    </a:moveTo>
                    <a:cubicBezTo>
                      <a:pt x="5242" y="3097"/>
                      <a:pt x="4673" y="3666"/>
                      <a:pt x="3972" y="3666"/>
                    </a:cubicBezTo>
                    <a:cubicBezTo>
                      <a:pt x="3972" y="2965"/>
                      <a:pt x="4541" y="2409"/>
                      <a:pt x="5242" y="2409"/>
                    </a:cubicBezTo>
                    <a:close/>
                    <a:moveTo>
                      <a:pt x="7135" y="2409"/>
                    </a:moveTo>
                    <a:cubicBezTo>
                      <a:pt x="7823" y="2409"/>
                      <a:pt x="8392" y="2965"/>
                      <a:pt x="8405" y="3653"/>
                    </a:cubicBezTo>
                    <a:lnTo>
                      <a:pt x="8405" y="3666"/>
                    </a:lnTo>
                    <a:cubicBezTo>
                      <a:pt x="7704" y="3666"/>
                      <a:pt x="7135" y="3097"/>
                      <a:pt x="7135" y="2409"/>
                    </a:cubicBezTo>
                    <a:close/>
                    <a:moveTo>
                      <a:pt x="10298" y="2409"/>
                    </a:moveTo>
                    <a:cubicBezTo>
                      <a:pt x="10298" y="3097"/>
                      <a:pt x="9729" y="3666"/>
                      <a:pt x="9041" y="3666"/>
                    </a:cubicBezTo>
                    <a:cubicBezTo>
                      <a:pt x="9041" y="2965"/>
                      <a:pt x="9597" y="2409"/>
                      <a:pt x="10298" y="2409"/>
                    </a:cubicBezTo>
                    <a:close/>
                    <a:moveTo>
                      <a:pt x="2079" y="5255"/>
                    </a:moveTo>
                    <a:cubicBezTo>
                      <a:pt x="2767" y="5255"/>
                      <a:pt x="3336" y="5810"/>
                      <a:pt x="3336" y="6499"/>
                    </a:cubicBezTo>
                    <a:lnTo>
                      <a:pt x="3336" y="6512"/>
                    </a:lnTo>
                    <a:cubicBezTo>
                      <a:pt x="2635" y="6512"/>
                      <a:pt x="2079" y="5943"/>
                      <a:pt x="2079" y="5255"/>
                    </a:cubicBezTo>
                    <a:close/>
                    <a:moveTo>
                      <a:pt x="5242" y="5255"/>
                    </a:moveTo>
                    <a:cubicBezTo>
                      <a:pt x="5242" y="5943"/>
                      <a:pt x="4673" y="6512"/>
                      <a:pt x="3972" y="6512"/>
                    </a:cubicBezTo>
                    <a:cubicBezTo>
                      <a:pt x="3972" y="5810"/>
                      <a:pt x="4541" y="5255"/>
                      <a:pt x="5242" y="5255"/>
                    </a:cubicBezTo>
                    <a:close/>
                    <a:moveTo>
                      <a:pt x="7135" y="5255"/>
                    </a:moveTo>
                    <a:cubicBezTo>
                      <a:pt x="7823" y="5255"/>
                      <a:pt x="8392" y="5810"/>
                      <a:pt x="8405" y="6499"/>
                    </a:cubicBezTo>
                    <a:lnTo>
                      <a:pt x="8405" y="6512"/>
                    </a:lnTo>
                    <a:cubicBezTo>
                      <a:pt x="7704" y="6512"/>
                      <a:pt x="7135" y="5943"/>
                      <a:pt x="7135" y="5255"/>
                    </a:cubicBezTo>
                    <a:close/>
                    <a:moveTo>
                      <a:pt x="10298" y="5255"/>
                    </a:moveTo>
                    <a:cubicBezTo>
                      <a:pt x="10298" y="5943"/>
                      <a:pt x="9729" y="6512"/>
                      <a:pt x="9041" y="6512"/>
                    </a:cubicBezTo>
                    <a:cubicBezTo>
                      <a:pt x="9041" y="5810"/>
                      <a:pt x="9597" y="5255"/>
                      <a:pt x="10298" y="5255"/>
                    </a:cubicBezTo>
                    <a:close/>
                    <a:moveTo>
                      <a:pt x="10654" y="7146"/>
                    </a:moveTo>
                    <a:cubicBezTo>
                      <a:pt x="11490" y="7146"/>
                      <a:pt x="11490" y="8419"/>
                      <a:pt x="10654" y="8419"/>
                    </a:cubicBezTo>
                    <a:cubicBezTo>
                      <a:pt x="10641" y="8419"/>
                      <a:pt x="10629" y="8418"/>
                      <a:pt x="10616" y="8418"/>
                    </a:cubicBezTo>
                    <a:lnTo>
                      <a:pt x="1761" y="8418"/>
                    </a:lnTo>
                    <a:cubicBezTo>
                      <a:pt x="1404" y="8418"/>
                      <a:pt x="1126" y="8127"/>
                      <a:pt x="1126" y="7783"/>
                    </a:cubicBezTo>
                    <a:cubicBezTo>
                      <a:pt x="1126" y="7425"/>
                      <a:pt x="1404" y="7147"/>
                      <a:pt x="1761" y="7147"/>
                    </a:cubicBezTo>
                    <a:lnTo>
                      <a:pt x="10616" y="7147"/>
                    </a:lnTo>
                    <a:cubicBezTo>
                      <a:pt x="10629" y="7147"/>
                      <a:pt x="10641" y="7146"/>
                      <a:pt x="10654" y="7146"/>
                    </a:cubicBezTo>
                    <a:close/>
                    <a:moveTo>
                      <a:pt x="10298" y="9053"/>
                    </a:moveTo>
                    <a:lnTo>
                      <a:pt x="10298" y="13990"/>
                    </a:lnTo>
                    <a:cubicBezTo>
                      <a:pt x="10298" y="14162"/>
                      <a:pt x="10444" y="14294"/>
                      <a:pt x="10616" y="14308"/>
                    </a:cubicBezTo>
                    <a:cubicBezTo>
                      <a:pt x="10633" y="14307"/>
                      <a:pt x="10649" y="14306"/>
                      <a:pt x="10665" y="14306"/>
                    </a:cubicBezTo>
                    <a:cubicBezTo>
                      <a:pt x="11486" y="14306"/>
                      <a:pt x="11486" y="15566"/>
                      <a:pt x="10665" y="15566"/>
                    </a:cubicBezTo>
                    <a:cubicBezTo>
                      <a:pt x="10649" y="15566"/>
                      <a:pt x="10633" y="15566"/>
                      <a:pt x="10616" y="15565"/>
                    </a:cubicBezTo>
                    <a:lnTo>
                      <a:pt x="1761" y="15565"/>
                    </a:lnTo>
                    <a:cubicBezTo>
                      <a:pt x="1744" y="15566"/>
                      <a:pt x="1728" y="15566"/>
                      <a:pt x="1712" y="15566"/>
                    </a:cubicBezTo>
                    <a:cubicBezTo>
                      <a:pt x="891" y="15566"/>
                      <a:pt x="891" y="14306"/>
                      <a:pt x="1712" y="14306"/>
                    </a:cubicBezTo>
                    <a:cubicBezTo>
                      <a:pt x="1728" y="14306"/>
                      <a:pt x="1744" y="14307"/>
                      <a:pt x="1761" y="14308"/>
                    </a:cubicBezTo>
                    <a:cubicBezTo>
                      <a:pt x="1933" y="14308"/>
                      <a:pt x="2079" y="14162"/>
                      <a:pt x="2079" y="13990"/>
                    </a:cubicBezTo>
                    <a:lnTo>
                      <a:pt x="2079" y="9053"/>
                    </a:lnTo>
                    <a:close/>
                    <a:moveTo>
                      <a:pt x="9989" y="0"/>
                    </a:moveTo>
                    <a:cubicBezTo>
                      <a:pt x="9831" y="0"/>
                      <a:pt x="9676" y="106"/>
                      <a:pt x="9676" y="318"/>
                    </a:cubicBezTo>
                    <a:lnTo>
                      <a:pt x="9676" y="1880"/>
                    </a:lnTo>
                    <a:cubicBezTo>
                      <a:pt x="9438" y="1959"/>
                      <a:pt x="9226" y="2091"/>
                      <a:pt x="9041" y="2250"/>
                    </a:cubicBezTo>
                    <a:lnTo>
                      <a:pt x="9041" y="318"/>
                    </a:lnTo>
                    <a:cubicBezTo>
                      <a:pt x="9027" y="119"/>
                      <a:pt x="8875" y="20"/>
                      <a:pt x="8723" y="20"/>
                    </a:cubicBezTo>
                    <a:cubicBezTo>
                      <a:pt x="8571" y="20"/>
                      <a:pt x="8419" y="119"/>
                      <a:pt x="8405" y="318"/>
                    </a:cubicBezTo>
                    <a:lnTo>
                      <a:pt x="8405" y="2250"/>
                    </a:lnTo>
                    <a:cubicBezTo>
                      <a:pt x="8220" y="2091"/>
                      <a:pt x="8008" y="1959"/>
                      <a:pt x="7770" y="1880"/>
                    </a:cubicBezTo>
                    <a:lnTo>
                      <a:pt x="7770" y="318"/>
                    </a:lnTo>
                    <a:cubicBezTo>
                      <a:pt x="7757" y="119"/>
                      <a:pt x="7608" y="20"/>
                      <a:pt x="7457" y="20"/>
                    </a:cubicBezTo>
                    <a:cubicBezTo>
                      <a:pt x="7307" y="20"/>
                      <a:pt x="7155" y="119"/>
                      <a:pt x="7135" y="318"/>
                    </a:cubicBezTo>
                    <a:lnTo>
                      <a:pt x="7135" y="1774"/>
                    </a:lnTo>
                    <a:cubicBezTo>
                      <a:pt x="6791" y="1774"/>
                      <a:pt x="6513" y="2052"/>
                      <a:pt x="6513" y="2409"/>
                    </a:cubicBezTo>
                    <a:cubicBezTo>
                      <a:pt x="6513" y="3455"/>
                      <a:pt x="7360" y="4302"/>
                      <a:pt x="8405" y="4302"/>
                    </a:cubicBezTo>
                    <a:lnTo>
                      <a:pt x="8405" y="5109"/>
                    </a:lnTo>
                    <a:cubicBezTo>
                      <a:pt x="8061" y="4791"/>
                      <a:pt x="7611" y="4619"/>
                      <a:pt x="7135" y="4619"/>
                    </a:cubicBezTo>
                    <a:cubicBezTo>
                      <a:pt x="6791" y="4619"/>
                      <a:pt x="6513" y="4897"/>
                      <a:pt x="6513" y="5255"/>
                    </a:cubicBezTo>
                    <a:cubicBezTo>
                      <a:pt x="6513" y="5718"/>
                      <a:pt x="6685" y="6168"/>
                      <a:pt x="6989" y="6512"/>
                    </a:cubicBezTo>
                    <a:lnTo>
                      <a:pt x="5388" y="6512"/>
                    </a:lnTo>
                    <a:cubicBezTo>
                      <a:pt x="5705" y="6168"/>
                      <a:pt x="5877" y="5718"/>
                      <a:pt x="5877" y="5255"/>
                    </a:cubicBezTo>
                    <a:cubicBezTo>
                      <a:pt x="5877" y="4897"/>
                      <a:pt x="5586" y="4619"/>
                      <a:pt x="5242" y="4619"/>
                    </a:cubicBezTo>
                    <a:cubicBezTo>
                      <a:pt x="4779" y="4619"/>
                      <a:pt x="4329" y="4791"/>
                      <a:pt x="3972" y="5109"/>
                    </a:cubicBezTo>
                    <a:lnTo>
                      <a:pt x="3972" y="4302"/>
                    </a:lnTo>
                    <a:cubicBezTo>
                      <a:pt x="5030" y="4302"/>
                      <a:pt x="5877" y="3455"/>
                      <a:pt x="5877" y="2409"/>
                    </a:cubicBezTo>
                    <a:cubicBezTo>
                      <a:pt x="5877" y="2052"/>
                      <a:pt x="5586" y="1774"/>
                      <a:pt x="5242" y="1774"/>
                    </a:cubicBezTo>
                    <a:lnTo>
                      <a:pt x="5242" y="318"/>
                    </a:lnTo>
                    <a:cubicBezTo>
                      <a:pt x="5229" y="119"/>
                      <a:pt x="5077" y="20"/>
                      <a:pt x="4924" y="20"/>
                    </a:cubicBezTo>
                    <a:cubicBezTo>
                      <a:pt x="4772" y="20"/>
                      <a:pt x="4620" y="119"/>
                      <a:pt x="4607" y="318"/>
                    </a:cubicBezTo>
                    <a:lnTo>
                      <a:pt x="4607" y="1880"/>
                    </a:lnTo>
                    <a:cubicBezTo>
                      <a:pt x="4382" y="1959"/>
                      <a:pt x="4157" y="2091"/>
                      <a:pt x="3972" y="2250"/>
                    </a:cubicBezTo>
                    <a:lnTo>
                      <a:pt x="3972" y="318"/>
                    </a:lnTo>
                    <a:cubicBezTo>
                      <a:pt x="3958" y="119"/>
                      <a:pt x="3809" y="20"/>
                      <a:pt x="3661" y="20"/>
                    </a:cubicBezTo>
                    <a:cubicBezTo>
                      <a:pt x="3512" y="20"/>
                      <a:pt x="3363" y="119"/>
                      <a:pt x="3349" y="318"/>
                    </a:cubicBezTo>
                    <a:lnTo>
                      <a:pt x="3349" y="2250"/>
                    </a:lnTo>
                    <a:cubicBezTo>
                      <a:pt x="3164" y="2091"/>
                      <a:pt x="2939" y="1959"/>
                      <a:pt x="2714" y="1880"/>
                    </a:cubicBezTo>
                    <a:lnTo>
                      <a:pt x="2714" y="318"/>
                    </a:lnTo>
                    <a:cubicBezTo>
                      <a:pt x="2701" y="119"/>
                      <a:pt x="2549" y="20"/>
                      <a:pt x="2397" y="20"/>
                    </a:cubicBezTo>
                    <a:cubicBezTo>
                      <a:pt x="2244" y="20"/>
                      <a:pt x="2092" y="119"/>
                      <a:pt x="2079" y="318"/>
                    </a:cubicBezTo>
                    <a:lnTo>
                      <a:pt x="2079" y="1774"/>
                    </a:lnTo>
                    <a:cubicBezTo>
                      <a:pt x="1722" y="1774"/>
                      <a:pt x="1444" y="2052"/>
                      <a:pt x="1444" y="2409"/>
                    </a:cubicBezTo>
                    <a:cubicBezTo>
                      <a:pt x="1444" y="3455"/>
                      <a:pt x="2291" y="4302"/>
                      <a:pt x="3349" y="4302"/>
                    </a:cubicBezTo>
                    <a:lnTo>
                      <a:pt x="3349" y="5109"/>
                    </a:lnTo>
                    <a:cubicBezTo>
                      <a:pt x="2992" y="4791"/>
                      <a:pt x="2542" y="4619"/>
                      <a:pt x="2079" y="4619"/>
                    </a:cubicBezTo>
                    <a:cubicBezTo>
                      <a:pt x="1735" y="4619"/>
                      <a:pt x="1444" y="4897"/>
                      <a:pt x="1444" y="5255"/>
                    </a:cubicBezTo>
                    <a:cubicBezTo>
                      <a:pt x="1444" y="5718"/>
                      <a:pt x="1616" y="6168"/>
                      <a:pt x="1933" y="6512"/>
                    </a:cubicBezTo>
                    <a:lnTo>
                      <a:pt x="1761" y="6512"/>
                    </a:lnTo>
                    <a:cubicBezTo>
                      <a:pt x="279" y="6512"/>
                      <a:pt x="1" y="8643"/>
                      <a:pt x="1444" y="9013"/>
                    </a:cubicBezTo>
                    <a:lnTo>
                      <a:pt x="1444" y="13712"/>
                    </a:lnTo>
                    <a:cubicBezTo>
                      <a:pt x="1" y="14083"/>
                      <a:pt x="279" y="16200"/>
                      <a:pt x="1761" y="16200"/>
                    </a:cubicBezTo>
                    <a:lnTo>
                      <a:pt x="10629" y="16200"/>
                    </a:lnTo>
                    <a:cubicBezTo>
                      <a:pt x="11264" y="16200"/>
                      <a:pt x="11807" y="15724"/>
                      <a:pt x="11886" y="15088"/>
                    </a:cubicBezTo>
                    <a:cubicBezTo>
                      <a:pt x="11966" y="14466"/>
                      <a:pt x="11555" y="13871"/>
                      <a:pt x="10947" y="13712"/>
                    </a:cubicBezTo>
                    <a:lnTo>
                      <a:pt x="10933" y="13712"/>
                    </a:lnTo>
                    <a:lnTo>
                      <a:pt x="10933" y="9013"/>
                    </a:lnTo>
                    <a:cubicBezTo>
                      <a:pt x="11555" y="8855"/>
                      <a:pt x="11952" y="8259"/>
                      <a:pt x="11873" y="7624"/>
                    </a:cubicBezTo>
                    <a:cubicBezTo>
                      <a:pt x="11794" y="6988"/>
                      <a:pt x="11251" y="6512"/>
                      <a:pt x="10616" y="6512"/>
                    </a:cubicBezTo>
                    <a:lnTo>
                      <a:pt x="10457" y="6512"/>
                    </a:lnTo>
                    <a:cubicBezTo>
                      <a:pt x="10761" y="6168"/>
                      <a:pt x="10933" y="5718"/>
                      <a:pt x="10933" y="5255"/>
                    </a:cubicBezTo>
                    <a:cubicBezTo>
                      <a:pt x="10933" y="4897"/>
                      <a:pt x="10655" y="4619"/>
                      <a:pt x="10311" y="4619"/>
                    </a:cubicBezTo>
                    <a:cubicBezTo>
                      <a:pt x="9835" y="4619"/>
                      <a:pt x="9385" y="4791"/>
                      <a:pt x="9041" y="5109"/>
                    </a:cubicBezTo>
                    <a:lnTo>
                      <a:pt x="9041" y="4302"/>
                    </a:lnTo>
                    <a:cubicBezTo>
                      <a:pt x="10086" y="4302"/>
                      <a:pt x="10933" y="3455"/>
                      <a:pt x="10933" y="2409"/>
                    </a:cubicBezTo>
                    <a:cubicBezTo>
                      <a:pt x="10933" y="2052"/>
                      <a:pt x="10655" y="1774"/>
                      <a:pt x="10311" y="1774"/>
                    </a:cubicBezTo>
                    <a:lnTo>
                      <a:pt x="10311" y="318"/>
                    </a:lnTo>
                    <a:cubicBezTo>
                      <a:pt x="10305" y="106"/>
                      <a:pt x="10146" y="0"/>
                      <a:pt x="99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8"/>
              <p:cNvSpPr/>
              <p:nvPr/>
            </p:nvSpPr>
            <p:spPr>
              <a:xfrm>
                <a:off x="6749625" y="4194325"/>
                <a:ext cx="7405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2529" extrusionOk="0">
                    <a:moveTo>
                      <a:pt x="1688" y="1"/>
                    </a:moveTo>
                    <a:cubicBezTo>
                      <a:pt x="560" y="1"/>
                      <a:pt x="1" y="1368"/>
                      <a:pt x="804" y="2158"/>
                    </a:cubicBezTo>
                    <a:cubicBezTo>
                      <a:pt x="1060" y="2414"/>
                      <a:pt x="1374" y="2528"/>
                      <a:pt x="1684" y="2528"/>
                    </a:cubicBezTo>
                    <a:cubicBezTo>
                      <a:pt x="2335" y="2528"/>
                      <a:pt x="2961" y="2021"/>
                      <a:pt x="2961" y="1258"/>
                    </a:cubicBezTo>
                    <a:cubicBezTo>
                      <a:pt x="2961" y="557"/>
                      <a:pt x="2392" y="1"/>
                      <a:pt x="1704" y="1"/>
                    </a:cubicBezTo>
                    <a:cubicBezTo>
                      <a:pt x="1699" y="1"/>
                      <a:pt x="1693" y="1"/>
                      <a:pt x="1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8"/>
              <p:cNvSpPr/>
              <p:nvPr/>
            </p:nvSpPr>
            <p:spPr>
              <a:xfrm>
                <a:off x="6703200" y="4283625"/>
                <a:ext cx="17917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7167" h="639" extrusionOk="0">
                    <a:moveTo>
                      <a:pt x="6760" y="1"/>
                    </a:moveTo>
                    <a:cubicBezTo>
                      <a:pt x="6749" y="1"/>
                      <a:pt x="6737" y="1"/>
                      <a:pt x="6724" y="2"/>
                    </a:cubicBezTo>
                    <a:lnTo>
                      <a:pt x="385" y="2"/>
                    </a:lnTo>
                    <a:cubicBezTo>
                      <a:pt x="1" y="29"/>
                      <a:pt x="1" y="598"/>
                      <a:pt x="385" y="638"/>
                    </a:cubicBezTo>
                    <a:lnTo>
                      <a:pt x="6724" y="638"/>
                    </a:lnTo>
                    <a:cubicBezTo>
                      <a:pt x="6733" y="638"/>
                      <a:pt x="6741" y="638"/>
                      <a:pt x="6749" y="638"/>
                    </a:cubicBezTo>
                    <a:cubicBezTo>
                      <a:pt x="7162" y="638"/>
                      <a:pt x="7166" y="1"/>
                      <a:pt x="6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Google Shape;869;p54">
            <a:extLst>
              <a:ext uri="{FF2B5EF4-FFF2-40B4-BE49-F238E27FC236}">
                <a16:creationId xmlns:a16="http://schemas.microsoft.com/office/drawing/2014/main" id="{5B5F67AA-B3DD-963B-5B10-B807B0CF47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72163" y="1570598"/>
            <a:ext cx="2354796" cy="1744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tx1"/>
                </a:solidFill>
              </a:rPr>
              <a:t>02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C8BB35-EFCC-7508-A3EF-C8BFE4A4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427763"/>
            <a:ext cx="8472488" cy="678000"/>
          </a:xfrm>
        </p:spPr>
        <p:txBody>
          <a:bodyPr/>
          <a:lstStyle/>
          <a:p>
            <a:r>
              <a:rPr lang="en-US" sz="2400" dirty="0"/>
              <a:t> Average Violation scores of the various risk categories over the years (2016- 2019)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2BB8B-EF61-5B82-C319-7A94C62CE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52" y="1293257"/>
            <a:ext cx="4570129" cy="32448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41BB4C-3DE3-756A-2F3C-4A888AC1CBAE}"/>
              </a:ext>
            </a:extLst>
          </p:cNvPr>
          <p:cNvSpPr txBox="1"/>
          <p:nvPr/>
        </p:nvSpPr>
        <p:spPr>
          <a:xfrm>
            <a:off x="5450681" y="1704468"/>
            <a:ext cx="27217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There 3 risk categories classified as </a:t>
            </a:r>
          </a:p>
          <a:p>
            <a:pPr marL="342900" lvl="2" indent="-342900">
              <a:buFont typeface="+mj-lt"/>
              <a:buAutoNum type="arabicPeriod"/>
            </a:pPr>
            <a:r>
              <a:rPr lang="en-US" dirty="0"/>
              <a:t>High Risk</a:t>
            </a:r>
          </a:p>
          <a:p>
            <a:pPr marL="342900" lvl="2" indent="-342900">
              <a:buFont typeface="+mj-lt"/>
              <a:buAutoNum type="arabicPeriod"/>
            </a:pPr>
            <a:r>
              <a:rPr lang="en-US" dirty="0"/>
              <a:t>Moderate Risk</a:t>
            </a:r>
          </a:p>
          <a:p>
            <a:pPr marL="342900" lvl="2" indent="-342900">
              <a:buFont typeface="+mj-lt"/>
              <a:buAutoNum type="arabicPeriod"/>
            </a:pPr>
            <a:r>
              <a:rPr lang="en-US" dirty="0"/>
              <a:t>Low Risk          </a:t>
            </a:r>
          </a:p>
          <a:p>
            <a:pPr marL="342900" lvl="2" indent="-342900">
              <a:buFont typeface="+mj-lt"/>
              <a:buAutoNum type="arabicPeriod"/>
            </a:pPr>
            <a:endParaRPr lang="en-US" dirty="0"/>
          </a:p>
          <a:p>
            <a:pPr marL="285750" lvl="2" indent="-285750">
              <a:buFont typeface="Wingdings" panose="05000000000000000000" pitchFamily="2" charset="2"/>
              <a:buChar char="§"/>
            </a:pPr>
            <a:r>
              <a:rPr lang="en-US" dirty="0"/>
              <a:t>We can observe the change in average inspection over various risk categories.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92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A9BBF0-D253-9931-6C61-24DF8F5AA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/>
              <a:t>Violations categorized for restaurants across years.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3BBC1-C233-A53C-2CE7-65B8A0438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94" y="1094511"/>
            <a:ext cx="4772025" cy="3441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37D03A-9B5C-4ED4-7C6A-CF55C5AAACC8}"/>
              </a:ext>
            </a:extLst>
          </p:cNvPr>
          <p:cNvSpPr txBox="1"/>
          <p:nvPr/>
        </p:nvSpPr>
        <p:spPr>
          <a:xfrm>
            <a:off x="5700711" y="1378817"/>
            <a:ext cx="25503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Analyzing the count of restaurants categorized by risk from years 2016-2019.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can observe that there is steady increase in the number of restaurants under each category.</a:t>
            </a:r>
          </a:p>
        </p:txBody>
      </p:sp>
    </p:spTree>
    <p:extLst>
      <p:ext uri="{BB962C8B-B14F-4D97-AF65-F5344CB8AC3E}">
        <p14:creationId xmlns:p14="http://schemas.microsoft.com/office/powerpoint/2010/main" val="3036005569"/>
      </p:ext>
    </p:extLst>
  </p:cSld>
  <p:clrMapOvr>
    <a:masterClrMapping/>
  </p:clrMapOvr>
</p:sld>
</file>

<file path=ppt/theme/theme1.xml><?xml version="1.0" encoding="utf-8"?>
<a:theme xmlns:a="http://schemas.openxmlformats.org/drawingml/2006/main" name="Adopt a pub pitch deck by Slidego">
  <a:themeElements>
    <a:clrScheme name="Simple Light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E49E48"/>
      </a:accent1>
      <a:accent2>
        <a:srgbClr val="F6B26B"/>
      </a:accent2>
      <a:accent3>
        <a:srgbClr val="F9CB9C"/>
      </a:accent3>
      <a:accent4>
        <a:srgbClr val="FCE5CD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544</Words>
  <Application>Microsoft Office PowerPoint</Application>
  <PresentationFormat>On-screen Show (16:9)</PresentationFormat>
  <Paragraphs>55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Wingdings</vt:lpstr>
      <vt:lpstr>Open Sans</vt:lpstr>
      <vt:lpstr>Roboto Slab Black</vt:lpstr>
      <vt:lpstr>Arial</vt:lpstr>
      <vt:lpstr>Roboto Slab</vt:lpstr>
      <vt:lpstr>Prompt</vt:lpstr>
      <vt:lpstr>Roboto</vt:lpstr>
      <vt:lpstr>Lato</vt:lpstr>
      <vt:lpstr>Muli</vt:lpstr>
      <vt:lpstr>Roboto Light</vt:lpstr>
      <vt:lpstr>Adopt a pub pitch deck by Slidego</vt:lpstr>
      <vt:lpstr>Hackathon Presentation   IE6600_Sec05_Group16_Hackathon  Akilesh Vishnu Mohan Raj &amp; Ravi Patel</vt:lpstr>
      <vt:lpstr>Topic: Restaurants Health Score Data in  San Francisco</vt:lpstr>
      <vt:lpstr>Note:   -- The Dataset is very Dynamic with lots of variables and we can do a lot of analysis based on what issue we decide to address.  -- Thus we are focusing on a Particular goal and driving the presentation towards addressing on the below Idea   Risk Metrix of Restaurants in San Francisco (2016 – 2019) </vt:lpstr>
      <vt:lpstr>CONTENTS :</vt:lpstr>
      <vt:lpstr>01</vt:lpstr>
      <vt:lpstr>Total count of restaurants in San Francisco over the years. </vt:lpstr>
      <vt:lpstr>02</vt:lpstr>
      <vt:lpstr> Average Violation scores of the various risk categories over the years (2016- 2019)</vt:lpstr>
      <vt:lpstr>Violations categorized for restaurants across years.</vt:lpstr>
      <vt:lpstr>03</vt:lpstr>
      <vt:lpstr>Total number of restaurants and the Total violations categorized across the years.</vt:lpstr>
      <vt:lpstr>Geographical Mapping of San Francisco for Violations with respect to Risk Category </vt:lpstr>
      <vt:lpstr>PRODUCT</vt:lpstr>
      <vt:lpstr>High Risk Category Violation Reasons 2018 Vs 2019</vt:lpstr>
      <vt:lpstr>Conclusion:   How have the Restaurants fared over the years. Quality has increased or Decreased?</vt:lpstr>
      <vt:lpstr>75.47%</vt:lpstr>
      <vt:lpstr>Average Inspection  Scores over the years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ADOPT A PUB</dc:title>
  <dc:creator>Akilesh</dc:creator>
  <cp:lastModifiedBy>Akilesh Vishnu</cp:lastModifiedBy>
  <cp:revision>4</cp:revision>
  <dcterms:modified xsi:type="dcterms:W3CDTF">2022-10-19T02:16:52Z</dcterms:modified>
</cp:coreProperties>
</file>